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</p:sldMasterIdLst>
  <p:notesMasterIdLst>
    <p:notesMasterId r:id="rId35"/>
  </p:notesMasterIdLst>
  <p:handoutMasterIdLst>
    <p:handoutMasterId r:id="rId36"/>
  </p:handoutMasterIdLst>
  <p:sldIdLst>
    <p:sldId id="258" r:id="rId2"/>
    <p:sldId id="26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92" r:id="rId22"/>
    <p:sldId id="279" r:id="rId23"/>
    <p:sldId id="280" r:id="rId24"/>
    <p:sldId id="290" r:id="rId25"/>
    <p:sldId id="282" r:id="rId26"/>
    <p:sldId id="283" r:id="rId27"/>
    <p:sldId id="293" r:id="rId28"/>
    <p:sldId id="284" r:id="rId29"/>
    <p:sldId id="294" r:id="rId30"/>
    <p:sldId id="285" r:id="rId31"/>
    <p:sldId id="289" r:id="rId32"/>
    <p:sldId id="287" r:id="rId33"/>
    <p:sldId id="288" r:id="rId34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1770"/>
    <a:srgbClr val="A39E26"/>
    <a:srgbClr val="DC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-17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96AEB9-F2CF-47FD-849D-E63FB097FB48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AF8C2F6F-A9D8-4034-B79C-733C4BB7D677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de-DE"/>
            <a:t>sehen</a:t>
          </a:r>
          <a:endParaRPr lang="de-DE" dirty="0"/>
        </a:p>
      </dgm:t>
    </dgm:pt>
    <dgm:pt modelId="{78182A86-8D89-4553-BD4F-D37A99661131}" type="parTrans" cxnId="{F7EB9E8C-4B14-4FAE-9D78-A2A26178BF25}">
      <dgm:prSet/>
      <dgm:spPr/>
      <dgm:t>
        <a:bodyPr/>
        <a:lstStyle/>
        <a:p>
          <a:endParaRPr lang="de-DE"/>
        </a:p>
      </dgm:t>
    </dgm:pt>
    <dgm:pt modelId="{3E62EE70-1E07-4378-AB81-C791BE2E6C6E}" type="sibTrans" cxnId="{F7EB9E8C-4B14-4FAE-9D78-A2A26178BF25}">
      <dgm:prSet/>
      <dgm:spPr/>
      <dgm:t>
        <a:bodyPr/>
        <a:lstStyle/>
        <a:p>
          <a:endParaRPr lang="de-DE"/>
        </a:p>
      </dgm:t>
    </dgm:pt>
    <dgm:pt modelId="{B1E60268-5B13-4D14-A796-D0E21F9DD441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de-DE"/>
            <a:t>hören</a:t>
          </a:r>
          <a:endParaRPr lang="de-DE" dirty="0"/>
        </a:p>
      </dgm:t>
    </dgm:pt>
    <dgm:pt modelId="{A8E8C22A-AD86-45EE-AE42-3AEB7DC7FD61}" type="parTrans" cxnId="{495CCC44-A0F5-4893-BB3E-3FE6E920C7B5}">
      <dgm:prSet/>
      <dgm:spPr/>
      <dgm:t>
        <a:bodyPr/>
        <a:lstStyle/>
        <a:p>
          <a:endParaRPr lang="de-DE"/>
        </a:p>
      </dgm:t>
    </dgm:pt>
    <dgm:pt modelId="{7CF12153-0A8D-43A1-9CEC-D8E08ECDC7A1}" type="sibTrans" cxnId="{495CCC44-A0F5-4893-BB3E-3FE6E920C7B5}">
      <dgm:prSet/>
      <dgm:spPr/>
      <dgm:t>
        <a:bodyPr/>
        <a:lstStyle/>
        <a:p>
          <a:endParaRPr lang="de-DE"/>
        </a:p>
      </dgm:t>
    </dgm:pt>
    <dgm:pt modelId="{3C583D69-1E37-45CF-9B95-163AAE131122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de-DE"/>
            <a:t>Beziehungen</a:t>
          </a:r>
          <a:endParaRPr lang="de-DE" dirty="0"/>
        </a:p>
      </dgm:t>
    </dgm:pt>
    <dgm:pt modelId="{7EC3E0B0-BD6B-40BA-97FB-AE034BF4343D}" type="parTrans" cxnId="{6686FE47-0528-41EC-9A4C-CBFEAADC5399}">
      <dgm:prSet/>
      <dgm:spPr/>
      <dgm:t>
        <a:bodyPr/>
        <a:lstStyle/>
        <a:p>
          <a:endParaRPr lang="de-DE"/>
        </a:p>
      </dgm:t>
    </dgm:pt>
    <dgm:pt modelId="{E8B8696D-3C69-4920-9726-A0CF16699119}" type="sibTrans" cxnId="{6686FE47-0528-41EC-9A4C-CBFEAADC5399}">
      <dgm:prSet/>
      <dgm:spPr/>
      <dgm:t>
        <a:bodyPr/>
        <a:lstStyle/>
        <a:p>
          <a:endParaRPr lang="de-DE"/>
        </a:p>
      </dgm:t>
    </dgm:pt>
    <dgm:pt modelId="{86835859-FD17-44A1-A3DD-F22195EDAF03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de-DE"/>
            <a:t>riechen</a:t>
          </a:r>
          <a:endParaRPr lang="de-DE" dirty="0"/>
        </a:p>
      </dgm:t>
    </dgm:pt>
    <dgm:pt modelId="{E4F51C54-0A85-4D8E-BC9D-8FC970D6C6CC}" type="parTrans" cxnId="{A9D55479-CD6F-4B1F-99BC-FDF6ABF5A960}">
      <dgm:prSet/>
      <dgm:spPr/>
      <dgm:t>
        <a:bodyPr/>
        <a:lstStyle/>
        <a:p>
          <a:endParaRPr lang="de-DE"/>
        </a:p>
      </dgm:t>
    </dgm:pt>
    <dgm:pt modelId="{CD125169-D281-4E65-BE72-10B2B81E6DCB}" type="sibTrans" cxnId="{A9D55479-CD6F-4B1F-99BC-FDF6ABF5A960}">
      <dgm:prSet/>
      <dgm:spPr/>
      <dgm:t>
        <a:bodyPr/>
        <a:lstStyle/>
        <a:p>
          <a:endParaRPr lang="de-DE"/>
        </a:p>
      </dgm:t>
    </dgm:pt>
    <dgm:pt modelId="{58D9C446-BA8B-4642-94DA-DD8EF7077C9C}">
      <dgm:prSet phldrT="[Text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de-DE"/>
            <a:t>schmecken</a:t>
          </a:r>
          <a:endParaRPr lang="de-DE" dirty="0"/>
        </a:p>
      </dgm:t>
    </dgm:pt>
    <dgm:pt modelId="{97DC06F7-29AF-468B-9A59-A36E187D9092}" type="parTrans" cxnId="{0B647975-D40C-4732-909F-0BEA07669AEC}">
      <dgm:prSet/>
      <dgm:spPr/>
      <dgm:t>
        <a:bodyPr/>
        <a:lstStyle/>
        <a:p>
          <a:endParaRPr lang="de-DE"/>
        </a:p>
      </dgm:t>
    </dgm:pt>
    <dgm:pt modelId="{CFF484EC-76EC-432C-B723-2310421B6625}" type="sibTrans" cxnId="{0B647975-D40C-4732-909F-0BEA07669AEC}">
      <dgm:prSet/>
      <dgm:spPr/>
      <dgm:t>
        <a:bodyPr/>
        <a:lstStyle/>
        <a:p>
          <a:endParaRPr lang="de-DE"/>
        </a:p>
      </dgm:t>
    </dgm:pt>
    <dgm:pt modelId="{7AE3BDD3-5AE4-4319-BDD9-4E78FB4FAC5C}">
      <dgm:prSet phldrT="[Text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lang="de-DE"/>
            <a:t>tasten</a:t>
          </a:r>
          <a:endParaRPr lang="de-DE" dirty="0"/>
        </a:p>
      </dgm:t>
    </dgm:pt>
    <dgm:pt modelId="{B4B4BCDE-59C9-4C49-BAC3-99F552A66454}" type="parTrans" cxnId="{44DD25F0-5CF3-40D9-AE58-AB493E491CDC}">
      <dgm:prSet/>
      <dgm:spPr/>
      <dgm:t>
        <a:bodyPr/>
        <a:lstStyle/>
        <a:p>
          <a:endParaRPr lang="de-DE"/>
        </a:p>
      </dgm:t>
    </dgm:pt>
    <dgm:pt modelId="{19F80F2C-E421-40A4-9AFA-172820F19CCF}" type="sibTrans" cxnId="{44DD25F0-5CF3-40D9-AE58-AB493E491CDC}">
      <dgm:prSet/>
      <dgm:spPr/>
      <dgm:t>
        <a:bodyPr/>
        <a:lstStyle/>
        <a:p>
          <a:endParaRPr lang="de-DE"/>
        </a:p>
      </dgm:t>
    </dgm:pt>
    <dgm:pt modelId="{8948B25C-3019-4AEE-B160-1BCC08A697A8}">
      <dgm:prSet phldrT="[Text]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r>
            <a:rPr lang="de-DE" dirty="0"/>
            <a:t>Körpergefühl &amp; Gefühle</a:t>
          </a:r>
        </a:p>
      </dgm:t>
    </dgm:pt>
    <dgm:pt modelId="{5B6C065A-616B-4B17-9CA9-9D82D7990BBC}" type="parTrans" cxnId="{24CD6528-DC9F-4851-AE09-DC9706658438}">
      <dgm:prSet/>
      <dgm:spPr/>
      <dgm:t>
        <a:bodyPr/>
        <a:lstStyle/>
        <a:p>
          <a:endParaRPr lang="de-DE"/>
        </a:p>
      </dgm:t>
    </dgm:pt>
    <dgm:pt modelId="{D060AE9D-F889-40FF-A7D8-A3A888C4620F}" type="sibTrans" cxnId="{24CD6528-DC9F-4851-AE09-DC9706658438}">
      <dgm:prSet/>
      <dgm:spPr/>
      <dgm:t>
        <a:bodyPr/>
        <a:lstStyle/>
        <a:p>
          <a:endParaRPr lang="de-DE"/>
        </a:p>
      </dgm:t>
    </dgm:pt>
    <dgm:pt modelId="{07119AAD-A7EA-48E9-9480-B9EFDAFCE546}" type="pres">
      <dgm:prSet presAssocID="{E896AEB9-F2CF-47FD-849D-E63FB097FB48}" presName="compositeShape" presStyleCnt="0">
        <dgm:presLayoutVars>
          <dgm:chMax val="7"/>
          <dgm:dir/>
          <dgm:resizeHandles val="exact"/>
        </dgm:presLayoutVars>
      </dgm:prSet>
      <dgm:spPr/>
    </dgm:pt>
    <dgm:pt modelId="{31D7E89C-E43B-4DB4-A363-3BB0E552B8ED}" type="pres">
      <dgm:prSet presAssocID="{E896AEB9-F2CF-47FD-849D-E63FB097FB48}" presName="wedge1" presStyleLbl="node1" presStyleIdx="0" presStyleCnt="7" custLinFactNeighborX="167" custLinFactNeighborY="-145"/>
      <dgm:spPr/>
      <dgm:t>
        <a:bodyPr/>
        <a:lstStyle/>
        <a:p>
          <a:endParaRPr lang="de-DE"/>
        </a:p>
      </dgm:t>
    </dgm:pt>
    <dgm:pt modelId="{6A34FCC1-625A-450F-9C9A-D578CE655DD4}" type="pres">
      <dgm:prSet presAssocID="{E896AEB9-F2CF-47FD-849D-E63FB097FB48}" presName="dummy1a" presStyleCnt="0"/>
      <dgm:spPr/>
    </dgm:pt>
    <dgm:pt modelId="{0DB1FCEE-E516-42F7-9929-2FA4381298B9}" type="pres">
      <dgm:prSet presAssocID="{E896AEB9-F2CF-47FD-849D-E63FB097FB48}" presName="dummy1b" presStyleCnt="0"/>
      <dgm:spPr/>
    </dgm:pt>
    <dgm:pt modelId="{C479D8C3-82B4-4BAE-A9D8-4C910389E991}" type="pres">
      <dgm:prSet presAssocID="{E896AEB9-F2CF-47FD-849D-E63FB097FB48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7948AC7-BD23-4C00-AE2F-E2640D295F72}" type="pres">
      <dgm:prSet presAssocID="{E896AEB9-F2CF-47FD-849D-E63FB097FB48}" presName="wedge2" presStyleLbl="node1" presStyleIdx="1" presStyleCnt="7"/>
      <dgm:spPr/>
      <dgm:t>
        <a:bodyPr/>
        <a:lstStyle/>
        <a:p>
          <a:endParaRPr lang="de-DE"/>
        </a:p>
      </dgm:t>
    </dgm:pt>
    <dgm:pt modelId="{1A9502D7-E167-4CAF-A3B0-277D53DACD58}" type="pres">
      <dgm:prSet presAssocID="{E896AEB9-F2CF-47FD-849D-E63FB097FB48}" presName="dummy2a" presStyleCnt="0"/>
      <dgm:spPr/>
    </dgm:pt>
    <dgm:pt modelId="{B2301729-FF5A-4DF7-A742-2D4D3FC7CBE6}" type="pres">
      <dgm:prSet presAssocID="{E896AEB9-F2CF-47FD-849D-E63FB097FB48}" presName="dummy2b" presStyleCnt="0"/>
      <dgm:spPr/>
    </dgm:pt>
    <dgm:pt modelId="{0DDEC138-0E00-4FFA-9CFB-4D87BBAFD098}" type="pres">
      <dgm:prSet presAssocID="{E896AEB9-F2CF-47FD-849D-E63FB097FB48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5F20195-FE08-47F7-88ED-42342932DB9B}" type="pres">
      <dgm:prSet presAssocID="{E896AEB9-F2CF-47FD-849D-E63FB097FB48}" presName="wedge3" presStyleLbl="node1" presStyleIdx="2" presStyleCnt="7"/>
      <dgm:spPr/>
      <dgm:t>
        <a:bodyPr/>
        <a:lstStyle/>
        <a:p>
          <a:endParaRPr lang="de-DE"/>
        </a:p>
      </dgm:t>
    </dgm:pt>
    <dgm:pt modelId="{1824340F-FFA9-467B-8C1A-B362FA7601E2}" type="pres">
      <dgm:prSet presAssocID="{E896AEB9-F2CF-47FD-849D-E63FB097FB48}" presName="dummy3a" presStyleCnt="0"/>
      <dgm:spPr/>
    </dgm:pt>
    <dgm:pt modelId="{F608B536-CCCE-41F4-896B-0FC27B7ACFC1}" type="pres">
      <dgm:prSet presAssocID="{E896AEB9-F2CF-47FD-849D-E63FB097FB48}" presName="dummy3b" presStyleCnt="0"/>
      <dgm:spPr/>
    </dgm:pt>
    <dgm:pt modelId="{68D6BCF8-7FB1-462E-B7C4-F2560670B088}" type="pres">
      <dgm:prSet presAssocID="{E896AEB9-F2CF-47FD-849D-E63FB097FB48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E50C0C2-0A00-4267-A204-04EE4CD1C8C7}" type="pres">
      <dgm:prSet presAssocID="{E896AEB9-F2CF-47FD-849D-E63FB097FB48}" presName="wedge4" presStyleLbl="node1" presStyleIdx="3" presStyleCnt="7"/>
      <dgm:spPr/>
      <dgm:t>
        <a:bodyPr/>
        <a:lstStyle/>
        <a:p>
          <a:endParaRPr lang="de-DE"/>
        </a:p>
      </dgm:t>
    </dgm:pt>
    <dgm:pt modelId="{C41C4178-45EE-4FD1-BED1-60D33F3D1EBF}" type="pres">
      <dgm:prSet presAssocID="{E896AEB9-F2CF-47FD-849D-E63FB097FB48}" presName="dummy4a" presStyleCnt="0"/>
      <dgm:spPr/>
    </dgm:pt>
    <dgm:pt modelId="{0EC59F8C-4A1E-4906-9D23-85547DDE7CDA}" type="pres">
      <dgm:prSet presAssocID="{E896AEB9-F2CF-47FD-849D-E63FB097FB48}" presName="dummy4b" presStyleCnt="0"/>
      <dgm:spPr/>
    </dgm:pt>
    <dgm:pt modelId="{CF5EACB2-6FA7-4559-8774-FA7326D70286}" type="pres">
      <dgm:prSet presAssocID="{E896AEB9-F2CF-47FD-849D-E63FB097FB48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9B565C-3B3B-4665-BD61-DF226F8DF6F7}" type="pres">
      <dgm:prSet presAssocID="{E896AEB9-F2CF-47FD-849D-E63FB097FB48}" presName="wedge5" presStyleLbl="node1" presStyleIdx="4" presStyleCnt="7"/>
      <dgm:spPr/>
      <dgm:t>
        <a:bodyPr/>
        <a:lstStyle/>
        <a:p>
          <a:endParaRPr lang="de-DE"/>
        </a:p>
      </dgm:t>
    </dgm:pt>
    <dgm:pt modelId="{BEFE891D-0CBF-4FCE-9BEE-B7F919E276DC}" type="pres">
      <dgm:prSet presAssocID="{E896AEB9-F2CF-47FD-849D-E63FB097FB48}" presName="dummy5a" presStyleCnt="0"/>
      <dgm:spPr/>
    </dgm:pt>
    <dgm:pt modelId="{C00FF3B2-0439-4D6C-ACB8-4C813D68A887}" type="pres">
      <dgm:prSet presAssocID="{E896AEB9-F2CF-47FD-849D-E63FB097FB48}" presName="dummy5b" presStyleCnt="0"/>
      <dgm:spPr/>
    </dgm:pt>
    <dgm:pt modelId="{20131A62-635D-49DA-8E17-C1B7878C8EB5}" type="pres">
      <dgm:prSet presAssocID="{E896AEB9-F2CF-47FD-849D-E63FB097FB48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AE26EAF-101E-48B3-A944-8F70FC36523E}" type="pres">
      <dgm:prSet presAssocID="{E896AEB9-F2CF-47FD-849D-E63FB097FB48}" presName="wedge6" presStyleLbl="node1" presStyleIdx="5" presStyleCnt="7"/>
      <dgm:spPr/>
      <dgm:t>
        <a:bodyPr/>
        <a:lstStyle/>
        <a:p>
          <a:endParaRPr lang="de-DE"/>
        </a:p>
      </dgm:t>
    </dgm:pt>
    <dgm:pt modelId="{FEA60E1E-C90A-4BE8-B085-BF93E50225E1}" type="pres">
      <dgm:prSet presAssocID="{E896AEB9-F2CF-47FD-849D-E63FB097FB48}" presName="dummy6a" presStyleCnt="0"/>
      <dgm:spPr/>
    </dgm:pt>
    <dgm:pt modelId="{52807FE6-66A3-45BA-A71C-4DD2350DCC41}" type="pres">
      <dgm:prSet presAssocID="{E896AEB9-F2CF-47FD-849D-E63FB097FB48}" presName="dummy6b" presStyleCnt="0"/>
      <dgm:spPr/>
    </dgm:pt>
    <dgm:pt modelId="{65A0142B-2301-4DAE-95AE-0E0A0DE88616}" type="pres">
      <dgm:prSet presAssocID="{E896AEB9-F2CF-47FD-849D-E63FB097FB48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8133BFA-1062-418B-9981-B88A7005D75B}" type="pres">
      <dgm:prSet presAssocID="{E896AEB9-F2CF-47FD-849D-E63FB097FB48}" presName="wedge7" presStyleLbl="node1" presStyleIdx="6" presStyleCnt="7"/>
      <dgm:spPr/>
      <dgm:t>
        <a:bodyPr/>
        <a:lstStyle/>
        <a:p>
          <a:endParaRPr lang="de-DE"/>
        </a:p>
      </dgm:t>
    </dgm:pt>
    <dgm:pt modelId="{8DC018F0-F45B-4611-9EBA-D92260A518FC}" type="pres">
      <dgm:prSet presAssocID="{E896AEB9-F2CF-47FD-849D-E63FB097FB48}" presName="dummy7a" presStyleCnt="0"/>
      <dgm:spPr/>
    </dgm:pt>
    <dgm:pt modelId="{E72FF396-1DFB-474F-B3E9-AA166AD8C9C3}" type="pres">
      <dgm:prSet presAssocID="{E896AEB9-F2CF-47FD-849D-E63FB097FB48}" presName="dummy7b" presStyleCnt="0"/>
      <dgm:spPr/>
    </dgm:pt>
    <dgm:pt modelId="{A7BCB4BA-2AB8-48C4-A480-A61687591A66}" type="pres">
      <dgm:prSet presAssocID="{E896AEB9-F2CF-47FD-849D-E63FB097FB48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CF2B1C2-D911-4D96-B50E-9208F8A1FD84}" type="pres">
      <dgm:prSet presAssocID="{3E62EE70-1E07-4378-AB81-C791BE2E6C6E}" presName="arrowWedge1" presStyleLbl="fgSibTrans2D1" presStyleIdx="0" presStyleCnt="7"/>
      <dgm:spPr/>
    </dgm:pt>
    <dgm:pt modelId="{1EA0EA4B-DAD8-4650-9FFE-0914C677C5BA}" type="pres">
      <dgm:prSet presAssocID="{7CF12153-0A8D-43A1-9CEC-D8E08ECDC7A1}" presName="arrowWedge2" presStyleLbl="fgSibTrans2D1" presStyleIdx="1" presStyleCnt="7"/>
      <dgm:spPr/>
    </dgm:pt>
    <dgm:pt modelId="{BB9EE9B9-145E-4EDA-A91E-43DC9AD1708A}" type="pres">
      <dgm:prSet presAssocID="{CD125169-D281-4E65-BE72-10B2B81E6DCB}" presName="arrowWedge3" presStyleLbl="fgSibTrans2D1" presStyleIdx="2" presStyleCnt="7"/>
      <dgm:spPr/>
    </dgm:pt>
    <dgm:pt modelId="{7D8AE61E-5479-4845-932C-344B62F0B667}" type="pres">
      <dgm:prSet presAssocID="{CFF484EC-76EC-432C-B723-2310421B6625}" presName="arrowWedge4" presStyleLbl="fgSibTrans2D1" presStyleIdx="3" presStyleCnt="7"/>
      <dgm:spPr/>
    </dgm:pt>
    <dgm:pt modelId="{8BD81E13-BE73-48AB-9186-F24186275620}" type="pres">
      <dgm:prSet presAssocID="{19F80F2C-E421-40A4-9AFA-172820F19CCF}" presName="arrowWedge5" presStyleLbl="fgSibTrans2D1" presStyleIdx="4" presStyleCnt="7"/>
      <dgm:spPr/>
    </dgm:pt>
    <dgm:pt modelId="{DDBCFBB5-6AC0-4B32-9AF4-A7B636CDD878}" type="pres">
      <dgm:prSet presAssocID="{E8B8696D-3C69-4920-9726-A0CF16699119}" presName="arrowWedge6" presStyleLbl="fgSibTrans2D1" presStyleIdx="5" presStyleCnt="7"/>
      <dgm:spPr/>
    </dgm:pt>
    <dgm:pt modelId="{B42D0400-43AF-408A-AE63-06B9BD760A6E}" type="pres">
      <dgm:prSet presAssocID="{D060AE9D-F889-40FF-A7D8-A3A888C4620F}" presName="arrowWedge7" presStyleLbl="fgSibTrans2D1" presStyleIdx="6" presStyleCnt="7"/>
      <dgm:spPr/>
    </dgm:pt>
  </dgm:ptLst>
  <dgm:cxnLst>
    <dgm:cxn modelId="{E6DF8ACF-9252-48A6-9281-BBAE2A18271E}" type="presOf" srcId="{7AE3BDD3-5AE4-4319-BDD9-4E78FB4FAC5C}" destId="{9F9B565C-3B3B-4665-BD61-DF226F8DF6F7}" srcOrd="0" destOrd="0" presId="urn:microsoft.com/office/officeart/2005/8/layout/cycle8"/>
    <dgm:cxn modelId="{A9D55479-CD6F-4B1F-99BC-FDF6ABF5A960}" srcId="{E896AEB9-F2CF-47FD-849D-E63FB097FB48}" destId="{86835859-FD17-44A1-A3DD-F22195EDAF03}" srcOrd="2" destOrd="0" parTransId="{E4F51C54-0A85-4D8E-BC9D-8FC970D6C6CC}" sibTransId="{CD125169-D281-4E65-BE72-10B2B81E6DCB}"/>
    <dgm:cxn modelId="{4099623F-05C2-4CDF-A8FC-84EB71C91012}" type="presOf" srcId="{3C583D69-1E37-45CF-9B95-163AAE131122}" destId="{9AE26EAF-101E-48B3-A944-8F70FC36523E}" srcOrd="0" destOrd="0" presId="urn:microsoft.com/office/officeart/2005/8/layout/cycle8"/>
    <dgm:cxn modelId="{24CD6528-DC9F-4851-AE09-DC9706658438}" srcId="{E896AEB9-F2CF-47FD-849D-E63FB097FB48}" destId="{8948B25C-3019-4AEE-B160-1BCC08A697A8}" srcOrd="6" destOrd="0" parTransId="{5B6C065A-616B-4B17-9CA9-9D82D7990BBC}" sibTransId="{D060AE9D-F889-40FF-A7D8-A3A888C4620F}"/>
    <dgm:cxn modelId="{6686FE47-0528-41EC-9A4C-CBFEAADC5399}" srcId="{E896AEB9-F2CF-47FD-849D-E63FB097FB48}" destId="{3C583D69-1E37-45CF-9B95-163AAE131122}" srcOrd="5" destOrd="0" parTransId="{7EC3E0B0-BD6B-40BA-97FB-AE034BF4343D}" sibTransId="{E8B8696D-3C69-4920-9726-A0CF16699119}"/>
    <dgm:cxn modelId="{6A7B68A2-5340-49AC-9043-860C891648AB}" type="presOf" srcId="{8948B25C-3019-4AEE-B160-1BCC08A697A8}" destId="{A7BCB4BA-2AB8-48C4-A480-A61687591A66}" srcOrd="1" destOrd="0" presId="urn:microsoft.com/office/officeart/2005/8/layout/cycle8"/>
    <dgm:cxn modelId="{A55B6BEE-D742-4875-9ABB-DF35334C5E83}" type="presOf" srcId="{7AE3BDD3-5AE4-4319-BDD9-4E78FB4FAC5C}" destId="{20131A62-635D-49DA-8E17-C1B7878C8EB5}" srcOrd="1" destOrd="0" presId="urn:microsoft.com/office/officeart/2005/8/layout/cycle8"/>
    <dgm:cxn modelId="{495CCC44-A0F5-4893-BB3E-3FE6E920C7B5}" srcId="{E896AEB9-F2CF-47FD-849D-E63FB097FB48}" destId="{B1E60268-5B13-4D14-A796-D0E21F9DD441}" srcOrd="1" destOrd="0" parTransId="{A8E8C22A-AD86-45EE-AE42-3AEB7DC7FD61}" sibTransId="{7CF12153-0A8D-43A1-9CEC-D8E08ECDC7A1}"/>
    <dgm:cxn modelId="{AB6445F8-5993-4CBB-925E-017016DF0B14}" type="presOf" srcId="{AF8C2F6F-A9D8-4034-B79C-733C4BB7D677}" destId="{31D7E89C-E43B-4DB4-A363-3BB0E552B8ED}" srcOrd="0" destOrd="0" presId="urn:microsoft.com/office/officeart/2005/8/layout/cycle8"/>
    <dgm:cxn modelId="{11931E76-383B-47D6-9753-84BC482324D2}" type="presOf" srcId="{E896AEB9-F2CF-47FD-849D-E63FB097FB48}" destId="{07119AAD-A7EA-48E9-9480-B9EFDAFCE546}" srcOrd="0" destOrd="0" presId="urn:microsoft.com/office/officeart/2005/8/layout/cycle8"/>
    <dgm:cxn modelId="{D63D0FA2-A3E9-4552-89E6-1683F68F567C}" type="presOf" srcId="{B1E60268-5B13-4D14-A796-D0E21F9DD441}" destId="{B7948AC7-BD23-4C00-AE2F-E2640D295F72}" srcOrd="0" destOrd="0" presId="urn:microsoft.com/office/officeart/2005/8/layout/cycle8"/>
    <dgm:cxn modelId="{EB4A87C8-AD12-4269-881A-AD728BE8A3A4}" type="presOf" srcId="{3C583D69-1E37-45CF-9B95-163AAE131122}" destId="{65A0142B-2301-4DAE-95AE-0E0A0DE88616}" srcOrd="1" destOrd="0" presId="urn:microsoft.com/office/officeart/2005/8/layout/cycle8"/>
    <dgm:cxn modelId="{0B647975-D40C-4732-909F-0BEA07669AEC}" srcId="{E896AEB9-F2CF-47FD-849D-E63FB097FB48}" destId="{58D9C446-BA8B-4642-94DA-DD8EF7077C9C}" srcOrd="3" destOrd="0" parTransId="{97DC06F7-29AF-468B-9A59-A36E187D9092}" sibTransId="{CFF484EC-76EC-432C-B723-2310421B6625}"/>
    <dgm:cxn modelId="{84255C8D-2047-476A-8BA8-8E17F9DE06B3}" type="presOf" srcId="{86835859-FD17-44A1-A3DD-F22195EDAF03}" destId="{68D6BCF8-7FB1-462E-B7C4-F2560670B088}" srcOrd="1" destOrd="0" presId="urn:microsoft.com/office/officeart/2005/8/layout/cycle8"/>
    <dgm:cxn modelId="{42C7F72C-6D72-4247-A7D9-CD4D8D502011}" type="presOf" srcId="{58D9C446-BA8B-4642-94DA-DD8EF7077C9C}" destId="{0E50C0C2-0A00-4267-A204-04EE4CD1C8C7}" srcOrd="0" destOrd="0" presId="urn:microsoft.com/office/officeart/2005/8/layout/cycle8"/>
    <dgm:cxn modelId="{E2A825F8-A3CD-4A41-90E7-9BA67CD8992F}" type="presOf" srcId="{B1E60268-5B13-4D14-A796-D0E21F9DD441}" destId="{0DDEC138-0E00-4FFA-9CFB-4D87BBAFD098}" srcOrd="1" destOrd="0" presId="urn:microsoft.com/office/officeart/2005/8/layout/cycle8"/>
    <dgm:cxn modelId="{44DD25F0-5CF3-40D9-AE58-AB493E491CDC}" srcId="{E896AEB9-F2CF-47FD-849D-E63FB097FB48}" destId="{7AE3BDD3-5AE4-4319-BDD9-4E78FB4FAC5C}" srcOrd="4" destOrd="0" parTransId="{B4B4BCDE-59C9-4C49-BAC3-99F552A66454}" sibTransId="{19F80F2C-E421-40A4-9AFA-172820F19CCF}"/>
    <dgm:cxn modelId="{B58B45A5-0C51-4787-A3D6-1E02F71006BC}" type="presOf" srcId="{58D9C446-BA8B-4642-94DA-DD8EF7077C9C}" destId="{CF5EACB2-6FA7-4559-8774-FA7326D70286}" srcOrd="1" destOrd="0" presId="urn:microsoft.com/office/officeart/2005/8/layout/cycle8"/>
    <dgm:cxn modelId="{F7EB9E8C-4B14-4FAE-9D78-A2A26178BF25}" srcId="{E896AEB9-F2CF-47FD-849D-E63FB097FB48}" destId="{AF8C2F6F-A9D8-4034-B79C-733C4BB7D677}" srcOrd="0" destOrd="0" parTransId="{78182A86-8D89-4553-BD4F-D37A99661131}" sibTransId="{3E62EE70-1E07-4378-AB81-C791BE2E6C6E}"/>
    <dgm:cxn modelId="{EACC549B-98F9-4B2C-9C80-AC4BE55A907A}" type="presOf" srcId="{8948B25C-3019-4AEE-B160-1BCC08A697A8}" destId="{48133BFA-1062-418B-9981-B88A7005D75B}" srcOrd="0" destOrd="0" presId="urn:microsoft.com/office/officeart/2005/8/layout/cycle8"/>
    <dgm:cxn modelId="{4FC76CD0-31D5-48B8-B7A5-9DD4A7016A23}" type="presOf" srcId="{86835859-FD17-44A1-A3DD-F22195EDAF03}" destId="{25F20195-FE08-47F7-88ED-42342932DB9B}" srcOrd="0" destOrd="0" presId="urn:microsoft.com/office/officeart/2005/8/layout/cycle8"/>
    <dgm:cxn modelId="{B990F856-EF30-4843-94F8-E0B6D76270DD}" type="presOf" srcId="{AF8C2F6F-A9D8-4034-B79C-733C4BB7D677}" destId="{C479D8C3-82B4-4BAE-A9D8-4C910389E991}" srcOrd="1" destOrd="0" presId="urn:microsoft.com/office/officeart/2005/8/layout/cycle8"/>
    <dgm:cxn modelId="{2699A00A-2194-44A7-AB1D-7CB3321BB354}" type="presParOf" srcId="{07119AAD-A7EA-48E9-9480-B9EFDAFCE546}" destId="{31D7E89C-E43B-4DB4-A363-3BB0E552B8ED}" srcOrd="0" destOrd="0" presId="urn:microsoft.com/office/officeart/2005/8/layout/cycle8"/>
    <dgm:cxn modelId="{DFD72670-D578-4A42-8115-91871F53D934}" type="presParOf" srcId="{07119AAD-A7EA-48E9-9480-B9EFDAFCE546}" destId="{6A34FCC1-625A-450F-9C9A-D578CE655DD4}" srcOrd="1" destOrd="0" presId="urn:microsoft.com/office/officeart/2005/8/layout/cycle8"/>
    <dgm:cxn modelId="{FC2D3E1B-20B9-468D-A67C-8C2D83F25136}" type="presParOf" srcId="{07119AAD-A7EA-48E9-9480-B9EFDAFCE546}" destId="{0DB1FCEE-E516-42F7-9929-2FA4381298B9}" srcOrd="2" destOrd="0" presId="urn:microsoft.com/office/officeart/2005/8/layout/cycle8"/>
    <dgm:cxn modelId="{51DCD2CD-4455-4C1E-BE7B-6C75D64BD778}" type="presParOf" srcId="{07119AAD-A7EA-48E9-9480-B9EFDAFCE546}" destId="{C479D8C3-82B4-4BAE-A9D8-4C910389E991}" srcOrd="3" destOrd="0" presId="urn:microsoft.com/office/officeart/2005/8/layout/cycle8"/>
    <dgm:cxn modelId="{84B91151-52AC-4BDE-8DF8-F80804C4D5D2}" type="presParOf" srcId="{07119AAD-A7EA-48E9-9480-B9EFDAFCE546}" destId="{B7948AC7-BD23-4C00-AE2F-E2640D295F72}" srcOrd="4" destOrd="0" presId="urn:microsoft.com/office/officeart/2005/8/layout/cycle8"/>
    <dgm:cxn modelId="{991FBAC2-7A98-4145-9205-E4A8EC5A2B65}" type="presParOf" srcId="{07119AAD-A7EA-48E9-9480-B9EFDAFCE546}" destId="{1A9502D7-E167-4CAF-A3B0-277D53DACD58}" srcOrd="5" destOrd="0" presId="urn:microsoft.com/office/officeart/2005/8/layout/cycle8"/>
    <dgm:cxn modelId="{FDD13BD7-E70E-482B-BE68-4972828EB255}" type="presParOf" srcId="{07119AAD-A7EA-48E9-9480-B9EFDAFCE546}" destId="{B2301729-FF5A-4DF7-A742-2D4D3FC7CBE6}" srcOrd="6" destOrd="0" presId="urn:microsoft.com/office/officeart/2005/8/layout/cycle8"/>
    <dgm:cxn modelId="{D1028040-5212-438D-8988-AF86CDA18293}" type="presParOf" srcId="{07119AAD-A7EA-48E9-9480-B9EFDAFCE546}" destId="{0DDEC138-0E00-4FFA-9CFB-4D87BBAFD098}" srcOrd="7" destOrd="0" presId="urn:microsoft.com/office/officeart/2005/8/layout/cycle8"/>
    <dgm:cxn modelId="{42EC7827-C109-41D7-A486-BA3BAE245FF5}" type="presParOf" srcId="{07119AAD-A7EA-48E9-9480-B9EFDAFCE546}" destId="{25F20195-FE08-47F7-88ED-42342932DB9B}" srcOrd="8" destOrd="0" presId="urn:microsoft.com/office/officeart/2005/8/layout/cycle8"/>
    <dgm:cxn modelId="{B321B5BE-FA12-4718-8FF9-9726458CB5FA}" type="presParOf" srcId="{07119AAD-A7EA-48E9-9480-B9EFDAFCE546}" destId="{1824340F-FFA9-467B-8C1A-B362FA7601E2}" srcOrd="9" destOrd="0" presId="urn:microsoft.com/office/officeart/2005/8/layout/cycle8"/>
    <dgm:cxn modelId="{1FF6B00C-C4E0-496C-A13D-394AC9701729}" type="presParOf" srcId="{07119AAD-A7EA-48E9-9480-B9EFDAFCE546}" destId="{F608B536-CCCE-41F4-896B-0FC27B7ACFC1}" srcOrd="10" destOrd="0" presId="urn:microsoft.com/office/officeart/2005/8/layout/cycle8"/>
    <dgm:cxn modelId="{88A23DBF-3F7F-4668-B02C-DD127507BDDB}" type="presParOf" srcId="{07119AAD-A7EA-48E9-9480-B9EFDAFCE546}" destId="{68D6BCF8-7FB1-462E-B7C4-F2560670B088}" srcOrd="11" destOrd="0" presId="urn:microsoft.com/office/officeart/2005/8/layout/cycle8"/>
    <dgm:cxn modelId="{CB344BE9-D042-43F8-A48E-E38D4FA44C25}" type="presParOf" srcId="{07119AAD-A7EA-48E9-9480-B9EFDAFCE546}" destId="{0E50C0C2-0A00-4267-A204-04EE4CD1C8C7}" srcOrd="12" destOrd="0" presId="urn:microsoft.com/office/officeart/2005/8/layout/cycle8"/>
    <dgm:cxn modelId="{E4F504AE-C116-4614-BFB9-42990D086E5B}" type="presParOf" srcId="{07119AAD-A7EA-48E9-9480-B9EFDAFCE546}" destId="{C41C4178-45EE-4FD1-BED1-60D33F3D1EBF}" srcOrd="13" destOrd="0" presId="urn:microsoft.com/office/officeart/2005/8/layout/cycle8"/>
    <dgm:cxn modelId="{89E5F8A6-C968-40BC-9CF6-805EF8EAF405}" type="presParOf" srcId="{07119AAD-A7EA-48E9-9480-B9EFDAFCE546}" destId="{0EC59F8C-4A1E-4906-9D23-85547DDE7CDA}" srcOrd="14" destOrd="0" presId="urn:microsoft.com/office/officeart/2005/8/layout/cycle8"/>
    <dgm:cxn modelId="{3F171003-AEF9-4782-A343-932D5F921BCF}" type="presParOf" srcId="{07119AAD-A7EA-48E9-9480-B9EFDAFCE546}" destId="{CF5EACB2-6FA7-4559-8774-FA7326D70286}" srcOrd="15" destOrd="0" presId="urn:microsoft.com/office/officeart/2005/8/layout/cycle8"/>
    <dgm:cxn modelId="{2329526B-5E7D-47E0-A880-CBB8F8593F0A}" type="presParOf" srcId="{07119AAD-A7EA-48E9-9480-B9EFDAFCE546}" destId="{9F9B565C-3B3B-4665-BD61-DF226F8DF6F7}" srcOrd="16" destOrd="0" presId="urn:microsoft.com/office/officeart/2005/8/layout/cycle8"/>
    <dgm:cxn modelId="{A0101887-06FC-4418-825D-C857FF8738C2}" type="presParOf" srcId="{07119AAD-A7EA-48E9-9480-B9EFDAFCE546}" destId="{BEFE891D-0CBF-4FCE-9BEE-B7F919E276DC}" srcOrd="17" destOrd="0" presId="urn:microsoft.com/office/officeart/2005/8/layout/cycle8"/>
    <dgm:cxn modelId="{16C82F52-5595-42D1-84A4-24D3535EF073}" type="presParOf" srcId="{07119AAD-A7EA-48E9-9480-B9EFDAFCE546}" destId="{C00FF3B2-0439-4D6C-ACB8-4C813D68A887}" srcOrd="18" destOrd="0" presId="urn:microsoft.com/office/officeart/2005/8/layout/cycle8"/>
    <dgm:cxn modelId="{D5A1BF7C-4A36-4AE2-AF0A-262A32FBCD8B}" type="presParOf" srcId="{07119AAD-A7EA-48E9-9480-B9EFDAFCE546}" destId="{20131A62-635D-49DA-8E17-C1B7878C8EB5}" srcOrd="19" destOrd="0" presId="urn:microsoft.com/office/officeart/2005/8/layout/cycle8"/>
    <dgm:cxn modelId="{24ED24B8-24EA-4EA3-A670-986CE80BD476}" type="presParOf" srcId="{07119AAD-A7EA-48E9-9480-B9EFDAFCE546}" destId="{9AE26EAF-101E-48B3-A944-8F70FC36523E}" srcOrd="20" destOrd="0" presId="urn:microsoft.com/office/officeart/2005/8/layout/cycle8"/>
    <dgm:cxn modelId="{157DE0DF-E12B-491A-9370-D8D0171AF2ED}" type="presParOf" srcId="{07119AAD-A7EA-48E9-9480-B9EFDAFCE546}" destId="{FEA60E1E-C90A-4BE8-B085-BF93E50225E1}" srcOrd="21" destOrd="0" presId="urn:microsoft.com/office/officeart/2005/8/layout/cycle8"/>
    <dgm:cxn modelId="{A7D11D95-0902-4680-898E-497EFBAD047B}" type="presParOf" srcId="{07119AAD-A7EA-48E9-9480-B9EFDAFCE546}" destId="{52807FE6-66A3-45BA-A71C-4DD2350DCC41}" srcOrd="22" destOrd="0" presId="urn:microsoft.com/office/officeart/2005/8/layout/cycle8"/>
    <dgm:cxn modelId="{156FD948-A9CC-4D0B-AF5F-734C92417733}" type="presParOf" srcId="{07119AAD-A7EA-48E9-9480-B9EFDAFCE546}" destId="{65A0142B-2301-4DAE-95AE-0E0A0DE88616}" srcOrd="23" destOrd="0" presId="urn:microsoft.com/office/officeart/2005/8/layout/cycle8"/>
    <dgm:cxn modelId="{E93E568E-E396-4562-A783-BA6D231A4DAC}" type="presParOf" srcId="{07119AAD-A7EA-48E9-9480-B9EFDAFCE546}" destId="{48133BFA-1062-418B-9981-B88A7005D75B}" srcOrd="24" destOrd="0" presId="urn:microsoft.com/office/officeart/2005/8/layout/cycle8"/>
    <dgm:cxn modelId="{46E7AF19-F093-42E6-8365-569550F113B4}" type="presParOf" srcId="{07119AAD-A7EA-48E9-9480-B9EFDAFCE546}" destId="{8DC018F0-F45B-4611-9EBA-D92260A518FC}" srcOrd="25" destOrd="0" presId="urn:microsoft.com/office/officeart/2005/8/layout/cycle8"/>
    <dgm:cxn modelId="{B4F97AC9-BAC6-43EA-ACC1-19D703AB4F55}" type="presParOf" srcId="{07119AAD-A7EA-48E9-9480-B9EFDAFCE546}" destId="{E72FF396-1DFB-474F-B3E9-AA166AD8C9C3}" srcOrd="26" destOrd="0" presId="urn:microsoft.com/office/officeart/2005/8/layout/cycle8"/>
    <dgm:cxn modelId="{40C0ADE7-41AC-481A-943D-A4411AF001B6}" type="presParOf" srcId="{07119AAD-A7EA-48E9-9480-B9EFDAFCE546}" destId="{A7BCB4BA-2AB8-48C4-A480-A61687591A66}" srcOrd="27" destOrd="0" presId="urn:microsoft.com/office/officeart/2005/8/layout/cycle8"/>
    <dgm:cxn modelId="{E6F4C9A9-B10D-4878-B598-4E7494A0C7E8}" type="presParOf" srcId="{07119AAD-A7EA-48E9-9480-B9EFDAFCE546}" destId="{FCF2B1C2-D911-4D96-B50E-9208F8A1FD84}" srcOrd="28" destOrd="0" presId="urn:microsoft.com/office/officeart/2005/8/layout/cycle8"/>
    <dgm:cxn modelId="{0FCBD80B-039E-4C19-AFA3-B80D2C545245}" type="presParOf" srcId="{07119AAD-A7EA-48E9-9480-B9EFDAFCE546}" destId="{1EA0EA4B-DAD8-4650-9FFE-0914C677C5BA}" srcOrd="29" destOrd="0" presId="urn:microsoft.com/office/officeart/2005/8/layout/cycle8"/>
    <dgm:cxn modelId="{44AF909D-AB70-484A-90D8-B4C2CEEE313E}" type="presParOf" srcId="{07119AAD-A7EA-48E9-9480-B9EFDAFCE546}" destId="{BB9EE9B9-145E-4EDA-A91E-43DC9AD1708A}" srcOrd="30" destOrd="0" presId="urn:microsoft.com/office/officeart/2005/8/layout/cycle8"/>
    <dgm:cxn modelId="{8D673A1D-CEDE-4816-AC83-9791D57CCF22}" type="presParOf" srcId="{07119AAD-A7EA-48E9-9480-B9EFDAFCE546}" destId="{7D8AE61E-5479-4845-932C-344B62F0B667}" srcOrd="31" destOrd="0" presId="urn:microsoft.com/office/officeart/2005/8/layout/cycle8"/>
    <dgm:cxn modelId="{C77DAA81-842D-466A-94D6-05B65FB04157}" type="presParOf" srcId="{07119AAD-A7EA-48E9-9480-B9EFDAFCE546}" destId="{8BD81E13-BE73-48AB-9186-F24186275620}" srcOrd="32" destOrd="0" presId="urn:microsoft.com/office/officeart/2005/8/layout/cycle8"/>
    <dgm:cxn modelId="{4E42B13F-CDE9-4128-93C0-D92AC2AA6BD2}" type="presParOf" srcId="{07119AAD-A7EA-48E9-9480-B9EFDAFCE546}" destId="{DDBCFBB5-6AC0-4B32-9AF4-A7B636CDD878}" srcOrd="33" destOrd="0" presId="urn:microsoft.com/office/officeart/2005/8/layout/cycle8"/>
    <dgm:cxn modelId="{2BCD369C-1A89-4BF6-A7DE-C6338C239852}" type="presParOf" srcId="{07119AAD-A7EA-48E9-9480-B9EFDAFCE546}" destId="{B42D0400-43AF-408A-AE63-06B9BD760A6E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80894F-D9BF-4F21-B672-B0BB6C8C0CA5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7EB7F2D5-C6BB-4125-A8FE-F7AE992BDC3E}">
      <dgm:prSet phldrT="[Text]"/>
      <dgm:spPr/>
      <dgm:t>
        <a:bodyPr/>
        <a:lstStyle/>
        <a:p>
          <a:endParaRPr lang="de-DE" dirty="0"/>
        </a:p>
        <a:p>
          <a:endParaRPr lang="de-DE" dirty="0">
            <a:solidFill>
              <a:schemeClr val="bg1"/>
            </a:solidFill>
          </a:endParaRPr>
        </a:p>
        <a:p>
          <a:r>
            <a:rPr lang="de-DE" dirty="0">
              <a:solidFill>
                <a:schemeClr val="bg1"/>
              </a:solidFill>
            </a:rPr>
            <a:t>Selbst-verwirklichung</a:t>
          </a:r>
        </a:p>
      </dgm:t>
    </dgm:pt>
    <dgm:pt modelId="{28232F78-2530-4BC9-94C6-159CDFF45DBE}" type="parTrans" cxnId="{138B86F1-AF89-4953-803F-6F49BA826802}">
      <dgm:prSet/>
      <dgm:spPr/>
      <dgm:t>
        <a:bodyPr/>
        <a:lstStyle/>
        <a:p>
          <a:endParaRPr lang="de-DE"/>
        </a:p>
      </dgm:t>
    </dgm:pt>
    <dgm:pt modelId="{D7F5EE0F-9FAD-498D-889D-C83F5D6B1C60}" type="sibTrans" cxnId="{138B86F1-AF89-4953-803F-6F49BA826802}">
      <dgm:prSet/>
      <dgm:spPr/>
      <dgm:t>
        <a:bodyPr/>
        <a:lstStyle/>
        <a:p>
          <a:endParaRPr lang="de-DE"/>
        </a:p>
      </dgm:t>
    </dgm:pt>
    <dgm:pt modelId="{058BA7F1-D257-4E64-993C-CD5AA583225A}">
      <dgm:prSet phldrT="[Text]"/>
      <dgm:spPr/>
      <dgm:t>
        <a:bodyPr/>
        <a:lstStyle/>
        <a:p>
          <a:r>
            <a:rPr lang="de-DE" dirty="0">
              <a:solidFill>
                <a:schemeClr val="bg1"/>
              </a:solidFill>
            </a:rPr>
            <a:t>Individualbedürfnisse</a:t>
          </a:r>
          <a:r>
            <a:rPr lang="de-DE" dirty="0"/>
            <a:t> </a:t>
          </a:r>
          <a:r>
            <a:rPr lang="de-DE" dirty="0">
              <a:solidFill>
                <a:schemeClr val="bg1"/>
              </a:solidFill>
            </a:rPr>
            <a:t>(Anerkennung, Geltung)</a:t>
          </a:r>
        </a:p>
      </dgm:t>
    </dgm:pt>
    <dgm:pt modelId="{135C77F5-DDD3-493C-9F88-D7310B88D8E2}" type="parTrans" cxnId="{E24B2210-495A-4CFF-936A-63ECF81070ED}">
      <dgm:prSet/>
      <dgm:spPr/>
      <dgm:t>
        <a:bodyPr/>
        <a:lstStyle/>
        <a:p>
          <a:endParaRPr lang="de-DE"/>
        </a:p>
      </dgm:t>
    </dgm:pt>
    <dgm:pt modelId="{D0CBF416-9EF1-436B-AA33-070E5E747CB0}" type="sibTrans" cxnId="{E24B2210-495A-4CFF-936A-63ECF81070ED}">
      <dgm:prSet/>
      <dgm:spPr/>
      <dgm:t>
        <a:bodyPr/>
        <a:lstStyle/>
        <a:p>
          <a:endParaRPr lang="de-DE"/>
        </a:p>
      </dgm:t>
    </dgm:pt>
    <dgm:pt modelId="{B6B66749-E8C4-4DA5-B7BD-E27E79A1AE1B}">
      <dgm:prSet phldrT="[Text]"/>
      <dgm:spPr/>
      <dgm:t>
        <a:bodyPr/>
        <a:lstStyle/>
        <a:p>
          <a:r>
            <a:rPr lang="de-DE" dirty="0">
              <a:solidFill>
                <a:schemeClr val="bg1"/>
              </a:solidFill>
            </a:rPr>
            <a:t>Soziale Bedürfnisse</a:t>
          </a:r>
        </a:p>
        <a:p>
          <a:r>
            <a:rPr lang="de-DE" dirty="0">
              <a:solidFill>
                <a:schemeClr val="bg1"/>
              </a:solidFill>
            </a:rPr>
            <a:t>(</a:t>
          </a:r>
          <a:r>
            <a:rPr lang="de-DE" dirty="0" err="1">
              <a:solidFill>
                <a:schemeClr val="bg1"/>
              </a:solidFill>
            </a:rPr>
            <a:t>PartnerIn</a:t>
          </a:r>
          <a:r>
            <a:rPr lang="de-DE" dirty="0">
              <a:solidFill>
                <a:schemeClr val="bg1"/>
              </a:solidFill>
            </a:rPr>
            <a:t>, </a:t>
          </a:r>
          <a:r>
            <a:rPr lang="de-DE" dirty="0" err="1">
              <a:solidFill>
                <a:schemeClr val="bg1"/>
              </a:solidFill>
            </a:rPr>
            <a:t>FreundInnen</a:t>
          </a:r>
          <a:r>
            <a:rPr lang="de-DE" dirty="0">
              <a:solidFill>
                <a:schemeClr val="bg1"/>
              </a:solidFill>
            </a:rPr>
            <a:t>, Liebe)</a:t>
          </a:r>
        </a:p>
      </dgm:t>
    </dgm:pt>
    <dgm:pt modelId="{1506153C-00CE-435D-BD2E-6C94DABA8B80}" type="parTrans" cxnId="{6EA82B66-B373-4EE1-A6C8-57A15CF48251}">
      <dgm:prSet/>
      <dgm:spPr/>
      <dgm:t>
        <a:bodyPr/>
        <a:lstStyle/>
        <a:p>
          <a:endParaRPr lang="de-DE"/>
        </a:p>
      </dgm:t>
    </dgm:pt>
    <dgm:pt modelId="{35B3552A-C5D3-49D4-95D5-629CF4F09432}" type="sibTrans" cxnId="{6EA82B66-B373-4EE1-A6C8-57A15CF48251}">
      <dgm:prSet/>
      <dgm:spPr/>
      <dgm:t>
        <a:bodyPr/>
        <a:lstStyle/>
        <a:p>
          <a:endParaRPr lang="de-DE"/>
        </a:p>
      </dgm:t>
    </dgm:pt>
    <dgm:pt modelId="{329BA17A-2C0B-4709-B7CE-B4212E06B55F}">
      <dgm:prSet phldrT="[Text]"/>
      <dgm:spPr>
        <a:solidFill>
          <a:srgbClr val="A39E26"/>
        </a:solidFill>
      </dgm:spPr>
      <dgm:t>
        <a:bodyPr/>
        <a:lstStyle/>
        <a:p>
          <a:r>
            <a:rPr lang="de-DE" dirty="0"/>
            <a:t>Sicherheit (Wohnen, Arbeit, Einkommen)</a:t>
          </a:r>
        </a:p>
      </dgm:t>
    </dgm:pt>
    <dgm:pt modelId="{F573F951-8C1D-475B-87FB-CD6571E45117}" type="parTrans" cxnId="{8A22F71C-F005-4343-ABA6-4DA00178F06D}">
      <dgm:prSet/>
      <dgm:spPr/>
      <dgm:t>
        <a:bodyPr/>
        <a:lstStyle/>
        <a:p>
          <a:endParaRPr lang="de-DE"/>
        </a:p>
      </dgm:t>
    </dgm:pt>
    <dgm:pt modelId="{C8A0BBA1-696A-4E1B-A7A6-CF4524614FCC}" type="sibTrans" cxnId="{8A22F71C-F005-4343-ABA6-4DA00178F06D}">
      <dgm:prSet/>
      <dgm:spPr/>
      <dgm:t>
        <a:bodyPr/>
        <a:lstStyle/>
        <a:p>
          <a:endParaRPr lang="de-DE"/>
        </a:p>
      </dgm:t>
    </dgm:pt>
    <dgm:pt modelId="{892DC670-EDBD-4566-88A3-5B870F6A12E3}">
      <dgm:prSet phldrT="[Text]"/>
      <dgm:spPr>
        <a:solidFill>
          <a:srgbClr val="A39E26"/>
        </a:solidFill>
      </dgm:spPr>
      <dgm:t>
        <a:bodyPr/>
        <a:lstStyle/>
        <a:p>
          <a:r>
            <a:rPr lang="de-DE" dirty="0"/>
            <a:t>Grundbedürfnisse (Essen, Schlafen, Sex…)</a:t>
          </a:r>
        </a:p>
      </dgm:t>
    </dgm:pt>
    <dgm:pt modelId="{3A9EA9DE-6502-4170-BF56-0B3EB0DEAFEA}" type="parTrans" cxnId="{96D55E44-8327-4ABC-9CB3-A7E8F9F52453}">
      <dgm:prSet/>
      <dgm:spPr/>
      <dgm:t>
        <a:bodyPr/>
        <a:lstStyle/>
        <a:p>
          <a:endParaRPr lang="de-DE"/>
        </a:p>
      </dgm:t>
    </dgm:pt>
    <dgm:pt modelId="{58A429BF-7776-4222-AEA9-0E24C7C8670E}" type="sibTrans" cxnId="{96D55E44-8327-4ABC-9CB3-A7E8F9F52453}">
      <dgm:prSet/>
      <dgm:spPr/>
      <dgm:t>
        <a:bodyPr/>
        <a:lstStyle/>
        <a:p>
          <a:endParaRPr lang="de-DE"/>
        </a:p>
      </dgm:t>
    </dgm:pt>
    <dgm:pt modelId="{3D442530-8119-46D0-9304-5BABED8D8441}" type="pres">
      <dgm:prSet presAssocID="{FB80894F-D9BF-4F21-B672-B0BB6C8C0CA5}" presName="Name0" presStyleCnt="0">
        <dgm:presLayoutVars>
          <dgm:dir/>
          <dgm:animLvl val="lvl"/>
          <dgm:resizeHandles val="exact"/>
        </dgm:presLayoutVars>
      </dgm:prSet>
      <dgm:spPr/>
    </dgm:pt>
    <dgm:pt modelId="{70843569-1D59-4D9F-BF39-3FE0DAC18231}" type="pres">
      <dgm:prSet presAssocID="{7EB7F2D5-C6BB-4125-A8FE-F7AE992BDC3E}" presName="Name8" presStyleCnt="0"/>
      <dgm:spPr/>
    </dgm:pt>
    <dgm:pt modelId="{0AD95D9C-A28B-417B-9D10-28AA77950785}" type="pres">
      <dgm:prSet presAssocID="{7EB7F2D5-C6BB-4125-A8FE-F7AE992BDC3E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BA77405-A49F-4814-92F0-CD80BA78CFDE}" type="pres">
      <dgm:prSet presAssocID="{7EB7F2D5-C6BB-4125-A8FE-F7AE992BDC3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5A42EA1-9CB4-41FB-B158-8A6DBBAF4B10}" type="pres">
      <dgm:prSet presAssocID="{058BA7F1-D257-4E64-993C-CD5AA583225A}" presName="Name8" presStyleCnt="0"/>
      <dgm:spPr/>
    </dgm:pt>
    <dgm:pt modelId="{CA31D8DF-B769-4488-A29F-FC2710410322}" type="pres">
      <dgm:prSet presAssocID="{058BA7F1-D257-4E64-993C-CD5AA583225A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7BC9153-BEB6-4CEE-8438-50020BEFC02F}" type="pres">
      <dgm:prSet presAssocID="{058BA7F1-D257-4E64-993C-CD5AA583225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7FDF921-B605-4F63-AF8C-36CF4A5DF6E3}" type="pres">
      <dgm:prSet presAssocID="{B6B66749-E8C4-4DA5-B7BD-E27E79A1AE1B}" presName="Name8" presStyleCnt="0"/>
      <dgm:spPr/>
    </dgm:pt>
    <dgm:pt modelId="{01A18A7E-2F71-453A-A07E-ACB262C5A156}" type="pres">
      <dgm:prSet presAssocID="{B6B66749-E8C4-4DA5-B7BD-E27E79A1AE1B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10CB94A-33C1-42A6-8936-1455D4EB2FB2}" type="pres">
      <dgm:prSet presAssocID="{B6B66749-E8C4-4DA5-B7BD-E27E79A1AE1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41EA3F4-4073-48BE-AA37-BF9BDA439325}" type="pres">
      <dgm:prSet presAssocID="{329BA17A-2C0B-4709-B7CE-B4212E06B55F}" presName="Name8" presStyleCnt="0"/>
      <dgm:spPr/>
    </dgm:pt>
    <dgm:pt modelId="{3A94D067-D7FB-4E0C-8E22-1EDE83B519F2}" type="pres">
      <dgm:prSet presAssocID="{329BA17A-2C0B-4709-B7CE-B4212E06B55F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0403005-8879-4444-998B-05999BE75030}" type="pres">
      <dgm:prSet presAssocID="{329BA17A-2C0B-4709-B7CE-B4212E06B55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1C6E879-863E-43EA-BF7D-1C57D66879D1}" type="pres">
      <dgm:prSet presAssocID="{892DC670-EDBD-4566-88A3-5B870F6A12E3}" presName="Name8" presStyleCnt="0"/>
      <dgm:spPr/>
    </dgm:pt>
    <dgm:pt modelId="{B28815CA-D120-4101-AB64-F6EA371CAFDE}" type="pres">
      <dgm:prSet presAssocID="{892DC670-EDBD-4566-88A3-5B870F6A12E3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CED79AE-CC33-4D6B-8BEA-A206EEA85A1A}" type="pres">
      <dgm:prSet presAssocID="{892DC670-EDBD-4566-88A3-5B870F6A12E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6D55E44-8327-4ABC-9CB3-A7E8F9F52453}" srcId="{FB80894F-D9BF-4F21-B672-B0BB6C8C0CA5}" destId="{892DC670-EDBD-4566-88A3-5B870F6A12E3}" srcOrd="4" destOrd="0" parTransId="{3A9EA9DE-6502-4170-BF56-0B3EB0DEAFEA}" sibTransId="{58A429BF-7776-4222-AEA9-0E24C7C8670E}"/>
    <dgm:cxn modelId="{F883B443-F686-44B4-802A-82FD681A29F3}" type="presOf" srcId="{892DC670-EDBD-4566-88A3-5B870F6A12E3}" destId="{B28815CA-D120-4101-AB64-F6EA371CAFDE}" srcOrd="0" destOrd="0" presId="urn:microsoft.com/office/officeart/2005/8/layout/pyramid1"/>
    <dgm:cxn modelId="{596B43D6-EC50-4D4D-BFBD-916CBAD5695B}" type="presOf" srcId="{329BA17A-2C0B-4709-B7CE-B4212E06B55F}" destId="{3A94D067-D7FB-4E0C-8E22-1EDE83B519F2}" srcOrd="0" destOrd="0" presId="urn:microsoft.com/office/officeart/2005/8/layout/pyramid1"/>
    <dgm:cxn modelId="{DD95064E-455B-4A75-82C8-8AC24C098932}" type="presOf" srcId="{058BA7F1-D257-4E64-993C-CD5AA583225A}" destId="{CA31D8DF-B769-4488-A29F-FC2710410322}" srcOrd="0" destOrd="0" presId="urn:microsoft.com/office/officeart/2005/8/layout/pyramid1"/>
    <dgm:cxn modelId="{3E365172-CC8D-48C8-A80F-685F49996095}" type="presOf" srcId="{892DC670-EDBD-4566-88A3-5B870F6A12E3}" destId="{BCED79AE-CC33-4D6B-8BEA-A206EEA85A1A}" srcOrd="1" destOrd="0" presId="urn:microsoft.com/office/officeart/2005/8/layout/pyramid1"/>
    <dgm:cxn modelId="{A027DB4A-0D8E-4A71-9606-D8E7C1560F97}" type="presOf" srcId="{058BA7F1-D257-4E64-993C-CD5AA583225A}" destId="{27BC9153-BEB6-4CEE-8438-50020BEFC02F}" srcOrd="1" destOrd="0" presId="urn:microsoft.com/office/officeart/2005/8/layout/pyramid1"/>
    <dgm:cxn modelId="{91BB82DD-EDEB-44E1-99C8-0F712AABE205}" type="presOf" srcId="{B6B66749-E8C4-4DA5-B7BD-E27E79A1AE1B}" destId="{A10CB94A-33C1-42A6-8936-1455D4EB2FB2}" srcOrd="1" destOrd="0" presId="urn:microsoft.com/office/officeart/2005/8/layout/pyramid1"/>
    <dgm:cxn modelId="{6EA82B66-B373-4EE1-A6C8-57A15CF48251}" srcId="{FB80894F-D9BF-4F21-B672-B0BB6C8C0CA5}" destId="{B6B66749-E8C4-4DA5-B7BD-E27E79A1AE1B}" srcOrd="2" destOrd="0" parTransId="{1506153C-00CE-435D-BD2E-6C94DABA8B80}" sibTransId="{35B3552A-C5D3-49D4-95D5-629CF4F09432}"/>
    <dgm:cxn modelId="{FDBBE378-960F-4C5C-A194-6FA178C4DAAD}" type="presOf" srcId="{7EB7F2D5-C6BB-4125-A8FE-F7AE992BDC3E}" destId="{4BA77405-A49F-4814-92F0-CD80BA78CFDE}" srcOrd="1" destOrd="0" presId="urn:microsoft.com/office/officeart/2005/8/layout/pyramid1"/>
    <dgm:cxn modelId="{C708A292-2C48-4BDB-BBD1-B288AC94883F}" type="presOf" srcId="{FB80894F-D9BF-4F21-B672-B0BB6C8C0CA5}" destId="{3D442530-8119-46D0-9304-5BABED8D8441}" srcOrd="0" destOrd="0" presId="urn:microsoft.com/office/officeart/2005/8/layout/pyramid1"/>
    <dgm:cxn modelId="{D28E0370-98A4-45E3-B3E3-64F2EA995ED9}" type="presOf" srcId="{329BA17A-2C0B-4709-B7CE-B4212E06B55F}" destId="{10403005-8879-4444-998B-05999BE75030}" srcOrd="1" destOrd="0" presId="urn:microsoft.com/office/officeart/2005/8/layout/pyramid1"/>
    <dgm:cxn modelId="{E4EBB6C8-3D86-47C2-89F9-00B515509F5A}" type="presOf" srcId="{7EB7F2D5-C6BB-4125-A8FE-F7AE992BDC3E}" destId="{0AD95D9C-A28B-417B-9D10-28AA77950785}" srcOrd="0" destOrd="0" presId="urn:microsoft.com/office/officeart/2005/8/layout/pyramid1"/>
    <dgm:cxn modelId="{8A22F71C-F005-4343-ABA6-4DA00178F06D}" srcId="{FB80894F-D9BF-4F21-B672-B0BB6C8C0CA5}" destId="{329BA17A-2C0B-4709-B7CE-B4212E06B55F}" srcOrd="3" destOrd="0" parTransId="{F573F951-8C1D-475B-87FB-CD6571E45117}" sibTransId="{C8A0BBA1-696A-4E1B-A7A6-CF4524614FCC}"/>
    <dgm:cxn modelId="{E24B2210-495A-4CFF-936A-63ECF81070ED}" srcId="{FB80894F-D9BF-4F21-B672-B0BB6C8C0CA5}" destId="{058BA7F1-D257-4E64-993C-CD5AA583225A}" srcOrd="1" destOrd="0" parTransId="{135C77F5-DDD3-493C-9F88-D7310B88D8E2}" sibTransId="{D0CBF416-9EF1-436B-AA33-070E5E747CB0}"/>
    <dgm:cxn modelId="{138B86F1-AF89-4953-803F-6F49BA826802}" srcId="{FB80894F-D9BF-4F21-B672-B0BB6C8C0CA5}" destId="{7EB7F2D5-C6BB-4125-A8FE-F7AE992BDC3E}" srcOrd="0" destOrd="0" parTransId="{28232F78-2530-4BC9-94C6-159CDFF45DBE}" sibTransId="{D7F5EE0F-9FAD-498D-889D-C83F5D6B1C60}"/>
    <dgm:cxn modelId="{EE8F84A9-2E8F-4953-8438-23CC54932737}" type="presOf" srcId="{B6B66749-E8C4-4DA5-B7BD-E27E79A1AE1B}" destId="{01A18A7E-2F71-453A-A07E-ACB262C5A156}" srcOrd="0" destOrd="0" presId="urn:microsoft.com/office/officeart/2005/8/layout/pyramid1"/>
    <dgm:cxn modelId="{172C677A-39EF-4A2D-8317-D7EA79684269}" type="presParOf" srcId="{3D442530-8119-46D0-9304-5BABED8D8441}" destId="{70843569-1D59-4D9F-BF39-3FE0DAC18231}" srcOrd="0" destOrd="0" presId="urn:microsoft.com/office/officeart/2005/8/layout/pyramid1"/>
    <dgm:cxn modelId="{76B48D06-58F7-4FEC-9103-2B3AB65971AC}" type="presParOf" srcId="{70843569-1D59-4D9F-BF39-3FE0DAC18231}" destId="{0AD95D9C-A28B-417B-9D10-28AA77950785}" srcOrd="0" destOrd="0" presId="urn:microsoft.com/office/officeart/2005/8/layout/pyramid1"/>
    <dgm:cxn modelId="{459EA291-7E03-46B7-9C24-89F6136F403F}" type="presParOf" srcId="{70843569-1D59-4D9F-BF39-3FE0DAC18231}" destId="{4BA77405-A49F-4814-92F0-CD80BA78CFDE}" srcOrd="1" destOrd="0" presId="urn:microsoft.com/office/officeart/2005/8/layout/pyramid1"/>
    <dgm:cxn modelId="{3FDB8B3C-A305-4310-A33F-BF54EEC70BC5}" type="presParOf" srcId="{3D442530-8119-46D0-9304-5BABED8D8441}" destId="{25A42EA1-9CB4-41FB-B158-8A6DBBAF4B10}" srcOrd="1" destOrd="0" presId="urn:microsoft.com/office/officeart/2005/8/layout/pyramid1"/>
    <dgm:cxn modelId="{24ED3B30-7A65-4105-B245-3E4BB2719291}" type="presParOf" srcId="{25A42EA1-9CB4-41FB-B158-8A6DBBAF4B10}" destId="{CA31D8DF-B769-4488-A29F-FC2710410322}" srcOrd="0" destOrd="0" presId="urn:microsoft.com/office/officeart/2005/8/layout/pyramid1"/>
    <dgm:cxn modelId="{6E95FF71-12C5-4452-B8CE-8F68A3BD154A}" type="presParOf" srcId="{25A42EA1-9CB4-41FB-B158-8A6DBBAF4B10}" destId="{27BC9153-BEB6-4CEE-8438-50020BEFC02F}" srcOrd="1" destOrd="0" presId="urn:microsoft.com/office/officeart/2005/8/layout/pyramid1"/>
    <dgm:cxn modelId="{D6EEF2C2-CF98-4B6C-8FBC-5F5503DBE991}" type="presParOf" srcId="{3D442530-8119-46D0-9304-5BABED8D8441}" destId="{E7FDF921-B605-4F63-AF8C-36CF4A5DF6E3}" srcOrd="2" destOrd="0" presId="urn:microsoft.com/office/officeart/2005/8/layout/pyramid1"/>
    <dgm:cxn modelId="{D493C12A-4F43-4124-95CC-56FD4B799301}" type="presParOf" srcId="{E7FDF921-B605-4F63-AF8C-36CF4A5DF6E3}" destId="{01A18A7E-2F71-453A-A07E-ACB262C5A156}" srcOrd="0" destOrd="0" presId="urn:microsoft.com/office/officeart/2005/8/layout/pyramid1"/>
    <dgm:cxn modelId="{58384761-C01F-4879-A8AA-2EB25C0F4B57}" type="presParOf" srcId="{E7FDF921-B605-4F63-AF8C-36CF4A5DF6E3}" destId="{A10CB94A-33C1-42A6-8936-1455D4EB2FB2}" srcOrd="1" destOrd="0" presId="urn:microsoft.com/office/officeart/2005/8/layout/pyramid1"/>
    <dgm:cxn modelId="{B32FDC98-3B9B-473D-9613-52FEC85F304E}" type="presParOf" srcId="{3D442530-8119-46D0-9304-5BABED8D8441}" destId="{041EA3F4-4073-48BE-AA37-BF9BDA439325}" srcOrd="3" destOrd="0" presId="urn:microsoft.com/office/officeart/2005/8/layout/pyramid1"/>
    <dgm:cxn modelId="{2964739D-CAE0-488E-BD51-E600FC96A9DD}" type="presParOf" srcId="{041EA3F4-4073-48BE-AA37-BF9BDA439325}" destId="{3A94D067-D7FB-4E0C-8E22-1EDE83B519F2}" srcOrd="0" destOrd="0" presId="urn:microsoft.com/office/officeart/2005/8/layout/pyramid1"/>
    <dgm:cxn modelId="{FB9F75B5-B0A1-47FB-88FF-BAED8247FCC8}" type="presParOf" srcId="{041EA3F4-4073-48BE-AA37-BF9BDA439325}" destId="{10403005-8879-4444-998B-05999BE75030}" srcOrd="1" destOrd="0" presId="urn:microsoft.com/office/officeart/2005/8/layout/pyramid1"/>
    <dgm:cxn modelId="{F2F58C66-AD7F-4184-8E0B-8404616F21AB}" type="presParOf" srcId="{3D442530-8119-46D0-9304-5BABED8D8441}" destId="{61C6E879-863E-43EA-BF7D-1C57D66879D1}" srcOrd="4" destOrd="0" presId="urn:microsoft.com/office/officeart/2005/8/layout/pyramid1"/>
    <dgm:cxn modelId="{9F825AF6-54FE-4385-BF34-38FA9BEA385C}" type="presParOf" srcId="{61C6E879-863E-43EA-BF7D-1C57D66879D1}" destId="{B28815CA-D120-4101-AB64-F6EA371CAFDE}" srcOrd="0" destOrd="0" presId="urn:microsoft.com/office/officeart/2005/8/layout/pyramid1"/>
    <dgm:cxn modelId="{D046A046-1FED-4054-9D17-CEC35F490F6D}" type="presParOf" srcId="{61C6E879-863E-43EA-BF7D-1C57D66879D1}" destId="{BCED79AE-CC33-4D6B-8BEA-A206EEA85A1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7E89C-E43B-4DB4-A363-3BB0E552B8ED}">
      <dsp:nvSpPr>
        <dsp:cNvPr id="0" name=""/>
        <dsp:cNvSpPr/>
      </dsp:nvSpPr>
      <dsp:spPr>
        <a:xfrm>
          <a:off x="1842903" y="323938"/>
          <a:ext cx="4551680" cy="4551680"/>
        </a:xfrm>
        <a:prstGeom prst="pie">
          <a:avLst>
            <a:gd name="adj1" fmla="val 16200000"/>
            <a:gd name="adj2" fmla="val 19285716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/>
            <a:t>sehen</a:t>
          </a:r>
          <a:endParaRPr lang="de-DE" sz="1400" kern="1200" dirty="0"/>
        </a:p>
      </dsp:txBody>
      <dsp:txXfrm>
        <a:off x="4234161" y="746594"/>
        <a:ext cx="1083733" cy="866986"/>
      </dsp:txXfrm>
    </dsp:sp>
    <dsp:sp modelId="{B7948AC7-BD23-4C00-AE2F-E2640D295F72}">
      <dsp:nvSpPr>
        <dsp:cNvPr id="0" name=""/>
        <dsp:cNvSpPr/>
      </dsp:nvSpPr>
      <dsp:spPr>
        <a:xfrm>
          <a:off x="1893823" y="403690"/>
          <a:ext cx="4551680" cy="4551680"/>
        </a:xfrm>
        <a:prstGeom prst="pie">
          <a:avLst>
            <a:gd name="adj1" fmla="val 19285716"/>
            <a:gd name="adj2" fmla="val 771428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/>
            <a:t>hören</a:t>
          </a:r>
          <a:endParaRPr lang="de-DE" sz="1400" kern="1200" dirty="0"/>
        </a:p>
      </dsp:txBody>
      <dsp:txXfrm>
        <a:off x="4985173" y="2053674"/>
        <a:ext cx="1246293" cy="758613"/>
      </dsp:txXfrm>
    </dsp:sp>
    <dsp:sp modelId="{25F20195-FE08-47F7-88ED-42342932DB9B}">
      <dsp:nvSpPr>
        <dsp:cNvPr id="0" name=""/>
        <dsp:cNvSpPr/>
      </dsp:nvSpPr>
      <dsp:spPr>
        <a:xfrm>
          <a:off x="1872691" y="495808"/>
          <a:ext cx="4551680" cy="4551680"/>
        </a:xfrm>
        <a:prstGeom prst="pie">
          <a:avLst>
            <a:gd name="adj1" fmla="val 771428"/>
            <a:gd name="adj2" fmla="val 3857143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/>
            <a:t>riechen</a:t>
          </a:r>
          <a:endParaRPr lang="de-DE" sz="1400" kern="1200" dirty="0"/>
        </a:p>
      </dsp:txBody>
      <dsp:txXfrm>
        <a:off x="4795520" y="3191594"/>
        <a:ext cx="1083733" cy="839893"/>
      </dsp:txXfrm>
    </dsp:sp>
    <dsp:sp modelId="{0E50C0C2-0A00-4267-A204-04EE4CD1C8C7}">
      <dsp:nvSpPr>
        <dsp:cNvPr id="0" name=""/>
        <dsp:cNvSpPr/>
      </dsp:nvSpPr>
      <dsp:spPr>
        <a:xfrm>
          <a:off x="1788159" y="536448"/>
          <a:ext cx="4551680" cy="4551680"/>
        </a:xfrm>
        <a:prstGeom prst="pie">
          <a:avLst>
            <a:gd name="adj1" fmla="val 3857226"/>
            <a:gd name="adj2" fmla="val 6942858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/>
            <a:t>schmecken</a:t>
          </a:r>
          <a:endParaRPr lang="de-DE" sz="1400" kern="1200" dirty="0"/>
        </a:p>
      </dsp:txBody>
      <dsp:txXfrm>
        <a:off x="3535679" y="4112768"/>
        <a:ext cx="1056640" cy="758613"/>
      </dsp:txXfrm>
    </dsp:sp>
    <dsp:sp modelId="{9F9B565C-3B3B-4665-BD61-DF226F8DF6F7}">
      <dsp:nvSpPr>
        <dsp:cNvPr id="0" name=""/>
        <dsp:cNvSpPr/>
      </dsp:nvSpPr>
      <dsp:spPr>
        <a:xfrm>
          <a:off x="1703628" y="495808"/>
          <a:ext cx="4551680" cy="4551680"/>
        </a:xfrm>
        <a:prstGeom prst="pie">
          <a:avLst>
            <a:gd name="adj1" fmla="val 6942858"/>
            <a:gd name="adj2" fmla="val 10028574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/>
            <a:t>tasten</a:t>
          </a:r>
          <a:endParaRPr lang="de-DE" sz="1400" kern="1200" dirty="0"/>
        </a:p>
      </dsp:txBody>
      <dsp:txXfrm>
        <a:off x="2248746" y="3191594"/>
        <a:ext cx="1083733" cy="839893"/>
      </dsp:txXfrm>
    </dsp:sp>
    <dsp:sp modelId="{9AE26EAF-101E-48B3-A944-8F70FC36523E}">
      <dsp:nvSpPr>
        <dsp:cNvPr id="0" name=""/>
        <dsp:cNvSpPr/>
      </dsp:nvSpPr>
      <dsp:spPr>
        <a:xfrm>
          <a:off x="1682495" y="403690"/>
          <a:ext cx="4551680" cy="4551680"/>
        </a:xfrm>
        <a:prstGeom prst="pie">
          <a:avLst>
            <a:gd name="adj1" fmla="val 10028574"/>
            <a:gd name="adj2" fmla="val 13114284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/>
            <a:t>Beziehungen</a:t>
          </a:r>
          <a:endParaRPr lang="de-DE" sz="1400" kern="1200" dirty="0"/>
        </a:p>
      </dsp:txBody>
      <dsp:txXfrm>
        <a:off x="1896533" y="2053674"/>
        <a:ext cx="1246293" cy="758613"/>
      </dsp:txXfrm>
    </dsp:sp>
    <dsp:sp modelId="{48133BFA-1062-418B-9981-B88A7005D75B}">
      <dsp:nvSpPr>
        <dsp:cNvPr id="0" name=""/>
        <dsp:cNvSpPr/>
      </dsp:nvSpPr>
      <dsp:spPr>
        <a:xfrm>
          <a:off x="1741017" y="330538"/>
          <a:ext cx="4551680" cy="4551680"/>
        </a:xfrm>
        <a:prstGeom prst="pie">
          <a:avLst>
            <a:gd name="adj1" fmla="val 13114284"/>
            <a:gd name="adj2" fmla="val 1620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Körpergefühl &amp; Gefühle</a:t>
          </a:r>
        </a:p>
      </dsp:txBody>
      <dsp:txXfrm>
        <a:off x="2817706" y="753194"/>
        <a:ext cx="1083733" cy="866986"/>
      </dsp:txXfrm>
    </dsp:sp>
    <dsp:sp modelId="{FCF2B1C2-D911-4D96-B50E-9208F8A1FD84}">
      <dsp:nvSpPr>
        <dsp:cNvPr id="0" name=""/>
        <dsp:cNvSpPr/>
      </dsp:nvSpPr>
      <dsp:spPr>
        <a:xfrm>
          <a:off x="1560905" y="42168"/>
          <a:ext cx="5115221" cy="5115221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0EA4B-DAD8-4650-9FFE-0914C677C5BA}">
      <dsp:nvSpPr>
        <dsp:cNvPr id="0" name=""/>
        <dsp:cNvSpPr/>
      </dsp:nvSpPr>
      <dsp:spPr>
        <a:xfrm>
          <a:off x="1612194" y="122243"/>
          <a:ext cx="5115221" cy="5115221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9EE9B9-145E-4EDA-A91E-43DC9AD1708A}">
      <dsp:nvSpPr>
        <dsp:cNvPr id="0" name=""/>
        <dsp:cNvSpPr/>
      </dsp:nvSpPr>
      <dsp:spPr>
        <a:xfrm>
          <a:off x="1590986" y="214147"/>
          <a:ext cx="5115221" cy="5115221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8AE61E-5479-4845-932C-344B62F0B667}">
      <dsp:nvSpPr>
        <dsp:cNvPr id="0" name=""/>
        <dsp:cNvSpPr/>
      </dsp:nvSpPr>
      <dsp:spPr>
        <a:xfrm>
          <a:off x="1506389" y="254558"/>
          <a:ext cx="5115221" cy="5115221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81E13-BE73-48AB-9186-F24186275620}">
      <dsp:nvSpPr>
        <dsp:cNvPr id="0" name=""/>
        <dsp:cNvSpPr/>
      </dsp:nvSpPr>
      <dsp:spPr>
        <a:xfrm>
          <a:off x="1421791" y="214147"/>
          <a:ext cx="5115221" cy="5115221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BCFBB5-6AC0-4B32-9AF4-A7B636CDD878}">
      <dsp:nvSpPr>
        <dsp:cNvPr id="0" name=""/>
        <dsp:cNvSpPr/>
      </dsp:nvSpPr>
      <dsp:spPr>
        <a:xfrm>
          <a:off x="1400584" y="122243"/>
          <a:ext cx="5115221" cy="5115221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D0400-43AF-408A-AE63-06B9BD760A6E}">
      <dsp:nvSpPr>
        <dsp:cNvPr id="0" name=""/>
        <dsp:cNvSpPr/>
      </dsp:nvSpPr>
      <dsp:spPr>
        <a:xfrm>
          <a:off x="1459473" y="48767"/>
          <a:ext cx="5115221" cy="5115221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95D9C-A28B-417B-9D10-28AA77950785}">
      <dsp:nvSpPr>
        <dsp:cNvPr id="0" name=""/>
        <dsp:cNvSpPr/>
      </dsp:nvSpPr>
      <dsp:spPr>
        <a:xfrm>
          <a:off x="3035808" y="0"/>
          <a:ext cx="1517903" cy="1027175"/>
        </a:xfrm>
        <a:prstGeom prst="trapezoid">
          <a:avLst>
            <a:gd name="adj" fmla="val 738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500" kern="1200" dirty="0">
            <a:solidFill>
              <a:schemeClr val="bg1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>
              <a:solidFill>
                <a:schemeClr val="bg1"/>
              </a:solidFill>
            </a:rPr>
            <a:t>Selbst-verwirklichung</a:t>
          </a:r>
        </a:p>
      </dsp:txBody>
      <dsp:txXfrm>
        <a:off x="3035808" y="0"/>
        <a:ext cx="1517903" cy="1027175"/>
      </dsp:txXfrm>
    </dsp:sp>
    <dsp:sp modelId="{CA31D8DF-B769-4488-A29F-FC2710410322}">
      <dsp:nvSpPr>
        <dsp:cNvPr id="0" name=""/>
        <dsp:cNvSpPr/>
      </dsp:nvSpPr>
      <dsp:spPr>
        <a:xfrm>
          <a:off x="2276856" y="1027175"/>
          <a:ext cx="3035807" cy="1027175"/>
        </a:xfrm>
        <a:prstGeom prst="trapezoid">
          <a:avLst>
            <a:gd name="adj" fmla="val 738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>
              <a:solidFill>
                <a:schemeClr val="bg1"/>
              </a:solidFill>
            </a:rPr>
            <a:t>Individualbedürfnisse</a:t>
          </a:r>
          <a:r>
            <a:rPr lang="de-DE" sz="1500" kern="1200" dirty="0"/>
            <a:t> </a:t>
          </a:r>
          <a:r>
            <a:rPr lang="de-DE" sz="1500" kern="1200" dirty="0">
              <a:solidFill>
                <a:schemeClr val="bg1"/>
              </a:solidFill>
            </a:rPr>
            <a:t>(Anerkennung, Geltung)</a:t>
          </a:r>
        </a:p>
      </dsp:txBody>
      <dsp:txXfrm>
        <a:off x="2808122" y="1027175"/>
        <a:ext cx="1973275" cy="1027175"/>
      </dsp:txXfrm>
    </dsp:sp>
    <dsp:sp modelId="{01A18A7E-2F71-453A-A07E-ACB262C5A156}">
      <dsp:nvSpPr>
        <dsp:cNvPr id="0" name=""/>
        <dsp:cNvSpPr/>
      </dsp:nvSpPr>
      <dsp:spPr>
        <a:xfrm>
          <a:off x="1517904" y="2054351"/>
          <a:ext cx="4553711" cy="1027175"/>
        </a:xfrm>
        <a:prstGeom prst="trapezoid">
          <a:avLst>
            <a:gd name="adj" fmla="val 7388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>
              <a:solidFill>
                <a:schemeClr val="bg1"/>
              </a:solidFill>
            </a:rPr>
            <a:t>Soziale Bedürfnisse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>
              <a:solidFill>
                <a:schemeClr val="bg1"/>
              </a:solidFill>
            </a:rPr>
            <a:t>(</a:t>
          </a:r>
          <a:r>
            <a:rPr lang="de-DE" sz="1500" kern="1200" dirty="0" err="1">
              <a:solidFill>
                <a:schemeClr val="bg1"/>
              </a:solidFill>
            </a:rPr>
            <a:t>PartnerIn</a:t>
          </a:r>
          <a:r>
            <a:rPr lang="de-DE" sz="1500" kern="1200" dirty="0">
              <a:solidFill>
                <a:schemeClr val="bg1"/>
              </a:solidFill>
            </a:rPr>
            <a:t>, </a:t>
          </a:r>
          <a:r>
            <a:rPr lang="de-DE" sz="1500" kern="1200" dirty="0" err="1">
              <a:solidFill>
                <a:schemeClr val="bg1"/>
              </a:solidFill>
            </a:rPr>
            <a:t>FreundInnen</a:t>
          </a:r>
          <a:r>
            <a:rPr lang="de-DE" sz="1500" kern="1200" dirty="0">
              <a:solidFill>
                <a:schemeClr val="bg1"/>
              </a:solidFill>
            </a:rPr>
            <a:t>, Liebe)</a:t>
          </a:r>
        </a:p>
      </dsp:txBody>
      <dsp:txXfrm>
        <a:off x="2314803" y="2054351"/>
        <a:ext cx="2959912" cy="1027175"/>
      </dsp:txXfrm>
    </dsp:sp>
    <dsp:sp modelId="{3A94D067-D7FB-4E0C-8E22-1EDE83B519F2}">
      <dsp:nvSpPr>
        <dsp:cNvPr id="0" name=""/>
        <dsp:cNvSpPr/>
      </dsp:nvSpPr>
      <dsp:spPr>
        <a:xfrm>
          <a:off x="758952" y="3081527"/>
          <a:ext cx="6071615" cy="1027175"/>
        </a:xfrm>
        <a:prstGeom prst="trapezoid">
          <a:avLst>
            <a:gd name="adj" fmla="val 73887"/>
          </a:avLst>
        </a:prstGeom>
        <a:solidFill>
          <a:srgbClr val="A39E2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/>
            <a:t>Sicherheit (Wohnen, Arbeit, Einkommen)</a:t>
          </a:r>
        </a:p>
      </dsp:txBody>
      <dsp:txXfrm>
        <a:off x="1821484" y="3081527"/>
        <a:ext cx="3946550" cy="1027175"/>
      </dsp:txXfrm>
    </dsp:sp>
    <dsp:sp modelId="{B28815CA-D120-4101-AB64-F6EA371CAFDE}">
      <dsp:nvSpPr>
        <dsp:cNvPr id="0" name=""/>
        <dsp:cNvSpPr/>
      </dsp:nvSpPr>
      <dsp:spPr>
        <a:xfrm>
          <a:off x="0" y="4108703"/>
          <a:ext cx="7589520" cy="1027175"/>
        </a:xfrm>
        <a:prstGeom prst="trapezoid">
          <a:avLst>
            <a:gd name="adj" fmla="val 73887"/>
          </a:avLst>
        </a:prstGeom>
        <a:solidFill>
          <a:srgbClr val="A39E2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/>
            <a:t>Grundbedürfnisse (Essen, Schlafen, Sex…)</a:t>
          </a:r>
        </a:p>
      </dsp:txBody>
      <dsp:txXfrm>
        <a:off x="1328165" y="4108703"/>
        <a:ext cx="4933188" cy="1027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A30E1919-F780-40BD-A199-6523507767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A26E6A1E-8487-4C94-972D-E6EE021540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DEA4C1A-37E6-4E03-82C1-CFA0948FCE23}" type="datetimeFigureOut">
              <a:rPr lang="de-DE" smtClean="0"/>
              <a:t>27.09.2021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8D0BCED-22F9-4276-B8B0-153472222F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EE2E35AA-AE89-48F0-BB07-E5BB19F4C7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D5A3172-3F16-411B-B2AA-51BA3B08B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1457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75C3FE3-1EBE-4386-966C-CB7E58E0D533}" type="datetimeFigureOut">
              <a:rPr lang="de-DE" smtClean="0"/>
              <a:t>27.09.2021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E25659C-87E1-4D46-9D0C-5AF4463329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8422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8E4C3-A2BB-47EE-989F-3F2F5495241F}" type="datetime1">
              <a:rPr lang="de-DE" smtClean="0"/>
              <a:t>27.09.2021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53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A152-9D56-4E57-804F-4E94B4E58C49}" type="datetime1">
              <a:rPr lang="de-DE" smtClean="0"/>
              <a:t>27.09.2021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193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E1703-51D8-439A-9548-3EBC03021668}" type="datetime1">
              <a:rPr lang="de-DE" smtClean="0"/>
              <a:t>27.09.2021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8255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F933-360D-4642-8C24-F0AD0C5880EC}" type="datetime1">
              <a:rPr lang="de-DE" smtClean="0"/>
              <a:t>27.09.2021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4472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D264-8CF7-4951-ABF6-B3E1F377BF2F}" type="datetime1">
              <a:rPr lang="de-DE" smtClean="0"/>
              <a:t>27.09.2021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5746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4FC1-BB52-4D0D-8A4F-173686F68928}" type="datetime1">
              <a:rPr lang="de-DE" smtClean="0"/>
              <a:t>27.09.2021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2403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C43C-1CBF-4A5D-82A5-5B0C9CDE6EB9}" type="datetime1">
              <a:rPr lang="de-DE" smtClean="0"/>
              <a:t>27.09.2021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467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F192-8226-4488-ACF7-C7302503336E}" type="datetime1">
              <a:rPr lang="de-DE" smtClean="0"/>
              <a:t>27.09.2021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520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F9A67-7358-459C-A77F-48F92B127ABF}" type="datetime1">
              <a:rPr lang="de-DE" smtClean="0"/>
              <a:t>27.09.2021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390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7A97-CF16-4799-90D9-5823616AA40F}" type="datetime1">
              <a:rPr lang="de-DE" smtClean="0"/>
              <a:t>27.09.2021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66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7F47-9BE7-485B-9CF2-9772F1501B10}" type="datetime1">
              <a:rPr lang="de-DE" smtClean="0"/>
              <a:t>27.09.2021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50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3E4B2-E852-47F8-A540-5C6E0FAE9649}" type="datetime1">
              <a:rPr lang="de-DE" smtClean="0"/>
              <a:t>27.09.2021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437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06503-8E50-4FA2-850E-A3295502C764}" type="datetime1">
              <a:rPr lang="de-DE" smtClean="0"/>
              <a:t>27.09.2021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17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5B49-B257-42D4-8673-318F65F3CBD3}" type="datetime1">
              <a:rPr lang="de-DE" smtClean="0"/>
              <a:t>27.09.2021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13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1A6F-DCE3-432D-AF71-B889A50E41D4}" type="datetime1">
              <a:rPr lang="de-DE" smtClean="0"/>
              <a:t>27.09.2021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21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DF0A1-44E7-415A-AA3B-8A93580B30DC}" type="datetime1">
              <a:rPr lang="de-DE" smtClean="0"/>
              <a:t>27.09.2021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89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67A6A-9E01-4FCF-B576-A68240F00742}" type="datetime1">
              <a:rPr lang="de-DE" smtClean="0"/>
              <a:t>27.09.2021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920FE44-CF2C-4E83-A988-FAAA235E7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92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://www.bildungundlernen.at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ldungundlernen.at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QIK0XEupU6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url?sa=t&amp;rct=j&amp;q=&amp;esrc=s&amp;source=web&amp;cd=&amp;cad=rja&amp;uact=8&amp;ved=2ahUKEwiRpcSGxt_xAhW5g_0HHcGPAIoQFjABegQIChAD&amp;url=http://www.youthstart.eu/de/warmup/&amp;usg=AOvVaw0KCQ5BTrz4c3Gl42MRxul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24B0087F-DC3B-4F68-BC9E-EB583E7FD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70" y="5101620"/>
            <a:ext cx="5746608" cy="10945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BBD68FC3-C624-42C2-A0ED-E0462355A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08" y="4162977"/>
            <a:ext cx="5681709" cy="938643"/>
          </a:xfrm>
          <a:prstGeom prst="rect">
            <a:avLst/>
          </a:prstGeom>
        </p:spPr>
      </p:pic>
      <p:pic>
        <p:nvPicPr>
          <p:cNvPr id="1026" name="Picture 2" descr="G:\Bildung und Lernen\2_Projekte\2_Genehmigte Projekte\Bbn 2019-2021\6 Vorlagen\6.1 Logos\Logo Basisbildung neu denk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3"/>
          <a:stretch/>
        </p:blipFill>
        <p:spPr bwMode="auto">
          <a:xfrm>
            <a:off x="826936" y="1334538"/>
            <a:ext cx="1664934" cy="13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124200" y="1395498"/>
            <a:ext cx="5372100" cy="13849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endParaRPr lang="de-DE" sz="4200" b="1" dirty="0"/>
          </a:p>
          <a:p>
            <a:pPr algn="ctr"/>
            <a:r>
              <a:rPr lang="de-DE" sz="4200" b="1" dirty="0"/>
              <a:t>Achtsamkeit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A82C5723-0875-4486-A25F-1D6D869665C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81" y="6260954"/>
            <a:ext cx="884629" cy="332796"/>
          </a:xfrm>
          <a:prstGeom prst="rect">
            <a:avLst/>
          </a:prstGeom>
        </p:spPr>
      </p:pic>
      <p:sp>
        <p:nvSpPr>
          <p:cNvPr id="14" name="Textfeld 2">
            <a:extLst>
              <a:ext uri="{FF2B5EF4-FFF2-40B4-BE49-F238E27FC236}">
                <a16:creationId xmlns:a16="http://schemas.microsoft.com/office/drawing/2014/main" xmlns="" id="{480A483E-E6A0-4426-B024-77BBE0464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919" y="6214422"/>
            <a:ext cx="5182798" cy="37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36000" tIns="36000" rIns="36000" bIns="360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de-DE" sz="900" dirty="0">
                <a:latin typeface="Arial" panose="020B0604020202020204" pitchFamily="34" charset="0"/>
                <a:ea typeface="Times New Roman" panose="02020603050405020304" pitchFamily="18" charset="0"/>
              </a:rPr>
              <a:t>Ursula Zechner-Möderndorfer/Verein für Bildung und </a:t>
            </a:r>
            <a:r>
              <a:rPr lang="de-DE" sz="9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Lernen (</a:t>
            </a:r>
            <a:r>
              <a:rPr lang="de-DE" sz="900" dirty="0" smtClean="0">
                <a:latin typeface="Arial" panose="020B0604020202020204" pitchFamily="34" charset="0"/>
                <a:ea typeface="Times New Roman" panose="02020603050405020304" pitchFamily="18" charset="0"/>
                <a:hlinkClick r:id="rId7"/>
              </a:rPr>
              <a:t>www.bildungundlernen.at</a:t>
            </a:r>
            <a:r>
              <a:rPr lang="de-DE" sz="9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). </a:t>
            </a:r>
            <a:r>
              <a:rPr lang="de-DE" sz="900" dirty="0">
                <a:latin typeface="Arial" panose="020B0604020202020204" pitchFamily="34" charset="0"/>
                <a:ea typeface="Times New Roman" panose="02020603050405020304" pitchFamily="18" charset="0"/>
              </a:rPr>
              <a:t>Dieses Werk ist unter CC BY 4.0 </a:t>
            </a:r>
            <a:r>
              <a:rPr lang="de-DE" sz="900" dirty="0">
                <a:latin typeface="Arial" panose="020B0604020202020204" pitchFamily="34" charset="0"/>
                <a:ea typeface="Times New Roman" panose="02020603050405020304" pitchFamily="18" charset="0"/>
              </a:rPr>
              <a:t>International lizenziert</a:t>
            </a:r>
            <a:r>
              <a:rPr lang="de-DE" sz="9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de-DE" sz="900" u="sng" dirty="0">
                <a:latin typeface="Arial" panose="020B0604020202020204" pitchFamily="34" charset="0"/>
                <a:ea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 https://creativecommons.org/licenses/by/4.0/deed.de</a:t>
            </a:r>
            <a:r>
              <a:rPr lang="de-DE" sz="9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de-AT" sz="1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sz="900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de-DE" sz="900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de-AT" sz="12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2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8"/>
    </mc:Choice>
    <mc:Fallback xmlns="">
      <p:transition spd="slow" advTm="18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Achtsamkeit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b="1" dirty="0"/>
              <a:t>Das Hier &amp; Jetzt- Prinzip</a:t>
            </a:r>
          </a:p>
          <a:p>
            <a:pPr marL="0" indent="0">
              <a:buNone/>
            </a:pPr>
            <a:endParaRPr lang="de-DE" sz="2400" b="1" dirty="0"/>
          </a:p>
          <a:p>
            <a:r>
              <a:rPr lang="de-DE" dirty="0"/>
              <a:t>Was ist jetzt?</a:t>
            </a:r>
          </a:p>
          <a:p>
            <a:endParaRPr lang="de-DE" dirty="0"/>
          </a:p>
          <a:p>
            <a:r>
              <a:rPr lang="de-DE" dirty="0"/>
              <a:t>Was sehe/höre/rieche…ich jetzt?</a:t>
            </a:r>
          </a:p>
          <a:p>
            <a:endParaRPr lang="de-DE" dirty="0"/>
          </a:p>
          <a:p>
            <a:r>
              <a:rPr lang="de-DE" dirty="0"/>
              <a:t>Wie geht es mir jetzt in diesem Moment?</a:t>
            </a:r>
          </a:p>
          <a:p>
            <a:endParaRPr lang="de-DE" dirty="0"/>
          </a:p>
          <a:p>
            <a:r>
              <a:rPr lang="de-DE" dirty="0"/>
              <a:t>Wie fühlt sich mein Körper jetzt an? </a:t>
            </a:r>
          </a:p>
        </p:txBody>
      </p:sp>
    </p:spTree>
    <p:extLst>
      <p:ext uri="{BB962C8B-B14F-4D97-AF65-F5344CB8AC3E}">
        <p14:creationId xmlns:p14="http://schemas.microsoft.com/office/powerpoint/2010/main" val="858574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Achtsamkeit</a:t>
            </a:r>
            <a:br>
              <a:rPr lang="de-DE" dirty="0"/>
            </a:br>
            <a:r>
              <a:rPr lang="de-DE" sz="2000" dirty="0"/>
              <a:t>Achtsam bin ich, wenn ich meine Gefühle, Körperreaktionen und Gedanken erkenne, OHNE zu bewerten/ zu beurteilen, was ich wahrnehme.</a:t>
            </a:r>
            <a:br>
              <a:rPr lang="de-DE" sz="2000" dirty="0"/>
            </a:b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7814" y="2198689"/>
            <a:ext cx="8596668" cy="3880773"/>
          </a:xfrm>
        </p:spPr>
        <p:txBody>
          <a:bodyPr/>
          <a:lstStyle/>
          <a:p>
            <a:r>
              <a:rPr lang="de-DE" b="1" dirty="0"/>
              <a:t>Wahrnehmen vs. bewerten/ interpretieren</a:t>
            </a:r>
          </a:p>
          <a:p>
            <a:endParaRPr lang="de-DE" dirty="0"/>
          </a:p>
          <a:p>
            <a:r>
              <a:rPr lang="de-DE" dirty="0"/>
              <a:t>Wahrnehmen =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Bewerten =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Interpretieren =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9218" name="Picture 2" descr="C:\Users\Ursula Zechner\AppData\Local\Microsoft\Windows\INetCache\IE\TF6NYZF1\thumbs-up-1172213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61" y="3636180"/>
            <a:ext cx="990599" cy="97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rsula Zechner\AppData\Local\Microsoft\Windows\INetCache\IE\7YOTORC2\Sine_SW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21" y="2619801"/>
            <a:ext cx="1984740" cy="12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60" y="4290060"/>
            <a:ext cx="1417320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801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Achtsamkeit Sprache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991636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„müssen“</a:t>
            </a:r>
          </a:p>
          <a:p>
            <a:r>
              <a:rPr lang="de-DE" dirty="0"/>
              <a:t>7 Alternativen: </a:t>
            </a:r>
          </a:p>
          <a:p>
            <a:pPr lvl="1"/>
            <a:r>
              <a:rPr lang="de-DE" dirty="0"/>
              <a:t>Ich darf</a:t>
            </a:r>
          </a:p>
          <a:p>
            <a:pPr lvl="1"/>
            <a:r>
              <a:rPr lang="de-DE" dirty="0"/>
              <a:t>ich möchte</a:t>
            </a:r>
          </a:p>
          <a:p>
            <a:pPr lvl="1"/>
            <a:r>
              <a:rPr lang="de-DE" dirty="0"/>
              <a:t>ich werde</a:t>
            </a:r>
          </a:p>
          <a:p>
            <a:pPr lvl="1"/>
            <a:r>
              <a:rPr lang="de-DE" dirty="0"/>
              <a:t>ich will</a:t>
            </a:r>
          </a:p>
          <a:p>
            <a:pPr lvl="1"/>
            <a:r>
              <a:rPr lang="de-DE" dirty="0"/>
              <a:t>Ich tue-mache/ich kann</a:t>
            </a:r>
          </a:p>
          <a:p>
            <a:pPr lvl="1"/>
            <a:r>
              <a:rPr lang="de-DE" b="1" dirty="0"/>
              <a:t>Ich entscheide</a:t>
            </a:r>
          </a:p>
          <a:p>
            <a:pPr lvl="1"/>
            <a:r>
              <a:rPr lang="de-DE" dirty="0"/>
              <a:t>Ich</a:t>
            </a:r>
            <a:r>
              <a:rPr lang="de-DE" b="1" dirty="0"/>
              <a:t> </a:t>
            </a:r>
            <a:r>
              <a:rPr lang="de-DE" dirty="0"/>
              <a:t>habe die Möglichkeit…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Wie oft am Tag verwenden Sie das Wort „müssen“? Was in deinem Leben „müssen“ Sie wirklich? Wer sagt, was Sie tun/machen/denken etc. müssen?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5557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18021"/>
          </a:xfrm>
        </p:spPr>
        <p:txBody>
          <a:bodyPr>
            <a:normAutofit/>
          </a:bodyPr>
          <a:lstStyle/>
          <a:p>
            <a:r>
              <a:rPr lang="de-DE" sz="2300" b="1" dirty="0"/>
              <a:t>Der innere Kritiker/die innere Kritikerin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3018" y="1627621"/>
            <a:ext cx="8596668" cy="471854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1400" dirty="0"/>
              <a:t>„</a:t>
            </a:r>
            <a:r>
              <a:rPr lang="de-DE" sz="1400" i="1" dirty="0"/>
              <a:t>Mit mir stimmt etwas nicht, ich bin nicht normal.”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i="1" dirty="0"/>
              <a:t>“Ich bin hässlich! Diese große Nase kann ja niemand schön finden…”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i="1" dirty="0"/>
              <a:t>“Das kann ich gleich bleiben lassen. Das schaffe ich sowieso nicht!”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i="1" dirty="0"/>
              <a:t>“Ich bin an allem Schuld. Immer mache ich alles kaputt.”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i="1" dirty="0"/>
              <a:t>“Ich bin einfach nicht gut genug.”</a:t>
            </a:r>
            <a:endParaRPr lang="de-DE" sz="1400" dirty="0"/>
          </a:p>
          <a:p>
            <a:pPr marL="0" indent="0" algn="ctr">
              <a:buNone/>
            </a:pPr>
            <a:r>
              <a:rPr lang="de-DE" dirty="0"/>
              <a:t>Kennst du diese Sätze?</a:t>
            </a:r>
          </a:p>
          <a:p>
            <a:pPr marL="0" indent="0" algn="ctr">
              <a:buNone/>
            </a:pPr>
            <a:endParaRPr lang="de-DE" dirty="0"/>
          </a:p>
          <a:p>
            <a:r>
              <a:rPr lang="de-DE" dirty="0"/>
              <a:t>Wie sprechen Sie mit sich selbst? Sind Sie streng zu sich selbst? Schimpfen Sie in Gedanken? Was sagen Sie da? Was sagt Ihr/e innere/r </a:t>
            </a:r>
            <a:r>
              <a:rPr lang="de-DE" dirty="0" err="1"/>
              <a:t>KritikerIn</a:t>
            </a:r>
            <a:r>
              <a:rPr lang="de-DE" dirty="0"/>
              <a:t>?</a:t>
            </a:r>
          </a:p>
          <a:p>
            <a:r>
              <a:rPr lang="de-DE" dirty="0"/>
              <a:t>Nehmen Sie sich 5-10 Minuten Zeit und schreiben Sie diese typischen Sätze auf.</a:t>
            </a:r>
          </a:p>
          <a:p>
            <a:r>
              <a:rPr lang="de-DE" dirty="0"/>
              <a:t>Woher kommen diese Sätze? Wer hat sie gesagt?</a:t>
            </a:r>
          </a:p>
          <a:p>
            <a:r>
              <a:rPr lang="de-DE" dirty="0"/>
              <a:t>Was können Sie Ihrem inneren Kritiker/ Ihrer inneren Kritikerin sagen?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Besprechen Sie Ihre Antworten mit einer Kollegin/einem Kollegen im Break-Out-Room!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1211580"/>
            <a:ext cx="2545078" cy="169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70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1040" y="1706881"/>
            <a:ext cx="8420100" cy="39014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A39E26"/>
                </a:solidFill>
              </a:rPr>
              <a:t>Der innere Kritiker ist der größte Feind des Selbstvertrauens</a:t>
            </a:r>
          </a:p>
          <a:p>
            <a:pPr marL="0" indent="0">
              <a:buNone/>
            </a:pPr>
            <a:endParaRPr lang="de-DE" b="1" dirty="0">
              <a:solidFill>
                <a:srgbClr val="A39E26"/>
              </a:solidFill>
            </a:endParaRPr>
          </a:p>
          <a:p>
            <a:r>
              <a:rPr lang="de-DE" dirty="0"/>
              <a:t>Der innere Kritiker ist eine Stimme, die sich in unserer Kindheit entwickelt.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>
                <a:solidFill>
                  <a:srgbClr val="A39E26"/>
                </a:solidFill>
              </a:rPr>
              <a:t>Was ist ausschlaggebend?</a:t>
            </a:r>
          </a:p>
          <a:p>
            <a:r>
              <a:rPr lang="de-DE" dirty="0"/>
              <a:t>Wie wir aufwachsen</a:t>
            </a:r>
          </a:p>
          <a:p>
            <a:r>
              <a:rPr lang="de-DE" dirty="0"/>
              <a:t>Beziehungen zu Eltern und andere wichtige Bezugspersonen</a:t>
            </a:r>
          </a:p>
          <a:p>
            <a:r>
              <a:rPr lang="de-DE" dirty="0"/>
              <a:t>Wie mit uns gesprochen wird – dies beeinflusst, wie wir uns selbst sehen.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>
                <a:solidFill>
                  <a:srgbClr val="A39E26"/>
                </a:solidFill>
              </a:rPr>
              <a:t>Der innere Kritiker/ die innere Kritikerin klingt in der Wortwahl oft nach einem </a:t>
            </a:r>
            <a:r>
              <a:rPr lang="de-DE" b="1" dirty="0" smtClean="0">
                <a:solidFill>
                  <a:srgbClr val="A39E26"/>
                </a:solidFill>
              </a:rPr>
              <a:t>Elternteil.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6869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1409701"/>
            <a:ext cx="8596668" cy="46316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1700" b="1" dirty="0">
                <a:solidFill>
                  <a:srgbClr val="A39E26"/>
                </a:solidFill>
              </a:rPr>
              <a:t>Positive Aspekte des inneren Kritikers/ der inneren Kritikerin:</a:t>
            </a:r>
          </a:p>
          <a:p>
            <a:r>
              <a:rPr lang="de-DE" dirty="0"/>
              <a:t>Schützt uns als Kind vor Bestrafung</a:t>
            </a:r>
          </a:p>
          <a:p>
            <a:r>
              <a:rPr lang="de-DE" dirty="0"/>
              <a:t>achtet darauf, dass wir uns nicht in Gefahr bringen</a:t>
            </a:r>
          </a:p>
          <a:p>
            <a:r>
              <a:rPr lang="de-DE" dirty="0"/>
              <a:t>sorgt dafür, dass wir uns an die Normen der Gesellschaft anpassen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1700" b="1" dirty="0">
                <a:solidFill>
                  <a:srgbClr val="A39E26"/>
                </a:solidFill>
              </a:rPr>
              <a:t>Negative Aspekte des inneren Kritikers/ der inneren Kritikerin:</a:t>
            </a:r>
          </a:p>
          <a:p>
            <a:r>
              <a:rPr lang="de-DE" dirty="0"/>
              <a:t>Diese kritischen Gedanken und Haltungen werden stark verinnerlicht</a:t>
            </a:r>
          </a:p>
          <a:p>
            <a:r>
              <a:rPr lang="de-DE" dirty="0"/>
              <a:t>Die Aussagen der anderen haben wir in unser Selbstbild aufgenommen</a:t>
            </a:r>
          </a:p>
          <a:p>
            <a:r>
              <a:rPr lang="de-DE" dirty="0"/>
              <a:t>Der innere Kritiker/ die innere Kritikerin spricht nun in Ich-Botschaften: </a:t>
            </a:r>
            <a:r>
              <a:rPr lang="de-DE" i="1" dirty="0"/>
              <a:t>“Mit mir stimmt etwas nicht, ich bin nicht normal.”; „Ich bin einfach nicht gut genug. Ich bin wertlos.”</a:t>
            </a:r>
          </a:p>
          <a:p>
            <a:r>
              <a:rPr lang="de-DE" dirty="0"/>
              <a:t>Der</a:t>
            </a:r>
            <a:r>
              <a:rPr lang="de-DE" i="1" dirty="0"/>
              <a:t> </a:t>
            </a:r>
            <a:r>
              <a:rPr lang="de-DE" dirty="0"/>
              <a:t>innere Kritiker/die innere Kritikerin hat Einfluss auf zahlreiche Bereichen unseren Lebens:</a:t>
            </a:r>
          </a:p>
          <a:p>
            <a:pPr lvl="1"/>
            <a:r>
              <a:rPr lang="de-DE" dirty="0"/>
              <a:t>Selbstwertgefühl und Liebesbeziehungen leiden, Arbeitsleistung wird geschwächt</a:t>
            </a:r>
          </a:p>
          <a:p>
            <a:pPr lvl="1"/>
            <a:r>
              <a:rPr lang="de-DE" dirty="0"/>
              <a:t>Negativer Einfluss auf die Erziehung der Kinder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6086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Achtsamkeit in der Sprache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Nennen Sie spontan fünf Worte, die Sie schön finden und die Ihnen gut tun. Schreiben sie diese Worte auf!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8884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Pause zwischen Reiz und Reaktion</a:t>
            </a:r>
            <a:br>
              <a:rPr lang="de-DE" dirty="0"/>
            </a:br>
            <a:r>
              <a:rPr lang="de-DE" dirty="0"/>
              <a:t>90 Sekunden Regel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Wenn Sie sofort wütend werden und am liebsten explodieren möchten…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Halten Sie kurz inne!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Atmen Sie ein paar Mal ein- und aus (wenn möglich 90 Sekunden)!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93" y="4799935"/>
            <a:ext cx="2124075" cy="169926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530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Wahrnehmen – erkennen - benennen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„Ich spüre, mir wird heiß im Gesicht, meine Muskeln spannen sich an.“</a:t>
            </a:r>
          </a:p>
          <a:p>
            <a:r>
              <a:rPr lang="de-DE" dirty="0"/>
              <a:t>„Ich würde am liebsten losbrüllen.“</a:t>
            </a:r>
          </a:p>
          <a:p>
            <a:r>
              <a:rPr lang="de-DE" dirty="0"/>
              <a:t>„Ich merke, ich bin wütend.“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i="1" dirty="0">
                <a:sym typeface="Wingdings" panose="05000000000000000000" pitchFamily="2" charset="2"/>
              </a:rPr>
              <a:t>„Ah, hallo liebe Wut.“</a:t>
            </a:r>
            <a:endParaRPr lang="de-DE" i="1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r>
              <a:rPr lang="de-DE" dirty="0"/>
              <a:t>Ich spüre mein Herz klopfen. Mein Herz klopft schnell.“</a:t>
            </a:r>
          </a:p>
          <a:p>
            <a:r>
              <a:rPr lang="de-DE" dirty="0"/>
              <a:t>„Ich fühle mich unwohl/nicht gut.“</a:t>
            </a:r>
          </a:p>
          <a:p>
            <a:r>
              <a:rPr lang="de-DE" dirty="0"/>
              <a:t>„Ich bin nervös.“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i="1" dirty="0">
                <a:sym typeface="Wingdings" panose="05000000000000000000" pitchFamily="2" charset="2"/>
              </a:rPr>
              <a:t>„Hallo, liebe Nervosität.“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355168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Gefühle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Welche Gefühle gibt es?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7575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Achtsamkeit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Eine kleine Achtsamkeits- und Konzentrationsübung</a:t>
            </a:r>
          </a:p>
          <a:p>
            <a:pPr lvl="1"/>
            <a:r>
              <a:rPr lang="de-DE" dirty="0"/>
              <a:t>Überkreuzübung: abwechselnd rechter Ellbogen an linkes Knie, linker Ellbogen an rechtes Knie</a:t>
            </a:r>
          </a:p>
          <a:p>
            <a:pPr lvl="1"/>
            <a:r>
              <a:rPr lang="de-DE" dirty="0"/>
              <a:t>„Der Schuhplattler“: hinterrücks überkreuzen - rechte Hand auf linke Sohle, linke Hand auf rechte Sohle </a:t>
            </a:r>
          </a:p>
          <a:p>
            <a:pPr lvl="1"/>
            <a:r>
              <a:rPr lang="de-DE" dirty="0"/>
              <a:t>Übung zur Entspannung/ zur Beruhigung der Gedanken: eine Handfläche auf das obere Brustbein legen unter den Schlüsselbeinen, die andere Hand auf den Unterbauch legen und ein paar Mal tief ein- und ausatmen, danach entspannt weiter atmen</a:t>
            </a:r>
          </a:p>
          <a:p>
            <a:pPr lvl="1"/>
            <a:r>
              <a:rPr lang="de-DE" dirty="0"/>
              <a:t>Atemübung:	1.) 5 x Bauchatmung</a:t>
            </a:r>
          </a:p>
          <a:p>
            <a:pPr marL="457200" lvl="1" indent="0">
              <a:buNone/>
            </a:pPr>
            <a:r>
              <a:rPr lang="de-DE" dirty="0"/>
              <a:t>			2.) linkes Nasenloch mit Zeigefinder zuhalten und durch das rechte 				 	 Nasenloch 4 Sek. einatmen, Luft 12 Sek. anhalten und 8 Sek. 					 	 Ausatmen; danach Seite wechseln</a:t>
            </a:r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r>
              <a:rPr lang="de-DE" dirty="0"/>
              <a:t>…weitere Achtsamkeitsübungen im BuL-Modul Achtsamkeit unter </a:t>
            </a:r>
            <a:r>
              <a:rPr lang="de-DE" dirty="0">
                <a:hlinkClick r:id="rId2"/>
              </a:rPr>
              <a:t>www.bildungundlernen.at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9824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8"/>
          <a:stretch/>
        </p:blipFill>
        <p:spPr bwMode="auto">
          <a:xfrm>
            <a:off x="2054609" y="561892"/>
            <a:ext cx="6803144" cy="597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358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087736" y="700144"/>
            <a:ext cx="6867588" cy="58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456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65"/>
          <a:stretch/>
        </p:blipFill>
        <p:spPr bwMode="auto">
          <a:xfrm>
            <a:off x="4944648" y="1645921"/>
            <a:ext cx="5004000" cy="360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23"/>
          <a:stretch/>
        </p:blipFill>
        <p:spPr bwMode="auto">
          <a:xfrm>
            <a:off x="690770" y="703206"/>
            <a:ext cx="5002364" cy="575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911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Bedürfnisse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ist ein Bedürfnis?</a:t>
            </a:r>
          </a:p>
        </p:txBody>
      </p:sp>
      <p:sp>
        <p:nvSpPr>
          <p:cNvPr id="4" name="Wolkenförmige Legende 3"/>
          <p:cNvSpPr/>
          <p:nvPr/>
        </p:nvSpPr>
        <p:spPr>
          <a:xfrm>
            <a:off x="4069080" y="2606040"/>
            <a:ext cx="5242560" cy="26441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593080" y="3634740"/>
            <a:ext cx="265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Bedürfnis</a:t>
            </a:r>
          </a:p>
        </p:txBody>
      </p:sp>
    </p:spTree>
    <p:extLst>
      <p:ext uri="{BB962C8B-B14F-4D97-AF65-F5344CB8AC3E}">
        <p14:creationId xmlns:p14="http://schemas.microsoft.com/office/powerpoint/2010/main" val="299743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1154690900"/>
              </p:ext>
            </p:extLst>
          </p:nvPr>
        </p:nvGraphicFramePr>
        <p:xfrm>
          <a:off x="1203960" y="670560"/>
          <a:ext cx="7589520" cy="5135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6583680" y="1051560"/>
            <a:ext cx="3078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rgbClr val="841770"/>
                </a:solidFill>
              </a:rPr>
              <a:t>Maslowsche</a:t>
            </a:r>
            <a:r>
              <a:rPr lang="de-DE" sz="2000" b="1" dirty="0">
                <a:solidFill>
                  <a:srgbClr val="841770"/>
                </a:solidFill>
              </a:rPr>
              <a:t> Bedürfnispyramide</a:t>
            </a:r>
          </a:p>
        </p:txBody>
      </p:sp>
    </p:spTree>
    <p:extLst>
      <p:ext uri="{BB962C8B-B14F-4D97-AF65-F5344CB8AC3E}">
        <p14:creationId xmlns:p14="http://schemas.microsoft.com/office/powerpoint/2010/main" val="1614563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DE" b="1" dirty="0"/>
              <a:t>Meine Bedürfnisse zu benennen, erhöht die Wahrscheinlichkeit, dass ich bekomme, was ich brauche und was ich will.</a:t>
            </a:r>
          </a:p>
          <a:p>
            <a:pPr algn="ctr"/>
            <a:endParaRPr lang="de-DE" b="1" dirty="0"/>
          </a:p>
          <a:p>
            <a:pPr algn="ctr"/>
            <a:endParaRPr lang="de-DE" b="1" dirty="0"/>
          </a:p>
          <a:p>
            <a:pPr algn="ctr"/>
            <a:r>
              <a:rPr lang="de-DE" b="1" dirty="0"/>
              <a:t>Gefühle und Bedürfnisse zu kennen und zu benennen, braucht den passenden Wortschatz!</a:t>
            </a:r>
          </a:p>
        </p:txBody>
      </p:sp>
      <p:sp>
        <p:nvSpPr>
          <p:cNvPr id="4" name="Pfeil nach oben 3"/>
          <p:cNvSpPr/>
          <p:nvPr/>
        </p:nvSpPr>
        <p:spPr>
          <a:xfrm>
            <a:off x="9144000" y="2133600"/>
            <a:ext cx="350520" cy="899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Wolkenförmige Legende 4"/>
          <p:cNvSpPr/>
          <p:nvPr/>
        </p:nvSpPr>
        <p:spPr>
          <a:xfrm>
            <a:off x="7330440" y="4046220"/>
            <a:ext cx="1813560" cy="990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62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71"/>
          <a:stretch/>
        </p:blipFill>
        <p:spPr bwMode="auto">
          <a:xfrm>
            <a:off x="1717814" y="803081"/>
            <a:ext cx="7195555" cy="504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898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01"/>
          <a:stretch/>
        </p:blipFill>
        <p:spPr bwMode="auto">
          <a:xfrm>
            <a:off x="2218412" y="604300"/>
            <a:ext cx="5982783" cy="565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411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17"/>
          <a:stretch/>
        </p:blipFill>
        <p:spPr bwMode="auto">
          <a:xfrm>
            <a:off x="1809953" y="1033670"/>
            <a:ext cx="6238040" cy="47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554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28"/>
          <a:stretch/>
        </p:blipFill>
        <p:spPr bwMode="auto">
          <a:xfrm>
            <a:off x="2071444" y="604299"/>
            <a:ext cx="6256091" cy="551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580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Achtsamkeit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ist Achtsamkeit? 				</a:t>
            </a:r>
          </a:p>
          <a:p>
            <a:pPr marL="0" indent="0">
              <a:buNone/>
            </a:pPr>
            <a:r>
              <a:rPr lang="de-DE" dirty="0"/>
              <a:t>																	</a:t>
            </a:r>
          </a:p>
          <a:p>
            <a:pPr lvl="1"/>
            <a:r>
              <a:rPr lang="de-DE" dirty="0"/>
              <a:t>Was sehe ich? Was spüre/höre/rieche/fühle ich?</a:t>
            </a:r>
          </a:p>
          <a:p>
            <a:pPr lvl="1"/>
            <a:r>
              <a:rPr lang="de-DE" dirty="0"/>
              <a:t>Im Hier und Jetzt sein</a:t>
            </a:r>
          </a:p>
          <a:p>
            <a:pPr lvl="1"/>
            <a:r>
              <a:rPr lang="de-DE" dirty="0"/>
              <a:t>aufmerksam sein</a:t>
            </a:r>
          </a:p>
          <a:p>
            <a:pPr lvl="1"/>
            <a:r>
              <a:rPr lang="de-DE" dirty="0"/>
              <a:t>achtsam sein mit mir und meinen Bedürfnissen …</a:t>
            </a:r>
          </a:p>
        </p:txBody>
      </p:sp>
      <p:sp>
        <p:nvSpPr>
          <p:cNvPr id="5" name="Wolkenförmige Legende 4"/>
          <p:cNvSpPr/>
          <p:nvPr/>
        </p:nvSpPr>
        <p:spPr>
          <a:xfrm>
            <a:off x="6096000" y="2160589"/>
            <a:ext cx="4033421" cy="2582712"/>
          </a:xfrm>
          <a:prstGeom prst="cloudCallout">
            <a:avLst/>
          </a:prstGeom>
          <a:solidFill>
            <a:srgbClr val="8417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892290" y="3221176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Achtsamkeit</a:t>
            </a:r>
          </a:p>
        </p:txBody>
      </p:sp>
    </p:spTree>
    <p:extLst>
      <p:ext uri="{BB962C8B-B14F-4D97-AF65-F5344CB8AC3E}">
        <p14:creationId xmlns:p14="http://schemas.microsoft.com/office/powerpoint/2010/main" val="120689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7"/>
          <a:stretch/>
        </p:blipFill>
        <p:spPr bwMode="auto">
          <a:xfrm>
            <a:off x="2358224" y="604770"/>
            <a:ext cx="5823668" cy="576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605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Video</a:t>
            </a:r>
            <a:br>
              <a:rPr lang="de-DE" dirty="0"/>
            </a:br>
            <a:r>
              <a:rPr lang="de-DE" dirty="0"/>
              <a:t>Gewaltfreie Kommunikation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1958341"/>
            <a:ext cx="8596668" cy="40830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e-DE" dirty="0">
                <a:hlinkClick r:id="rId2"/>
              </a:rPr>
              <a:t>https://www.youtube.com/watch?v=QIK0XEupU6A</a:t>
            </a:r>
            <a:r>
              <a:rPr lang="de-DE" dirty="0"/>
              <a:t> </a:t>
            </a:r>
          </a:p>
          <a:p>
            <a:r>
              <a:rPr lang="de-DE" dirty="0"/>
              <a:t>Sehen Sie sich das folgende Video an (Dauer: 3 Minuten) - </a:t>
            </a:r>
            <a:r>
              <a:rPr lang="de-DE" b="1" dirty="0"/>
              <a:t>jede/r für sich (am besten mit Untertitel auf Deutsch)!</a:t>
            </a:r>
          </a:p>
          <a:p>
            <a:r>
              <a:rPr lang="de-DE" dirty="0"/>
              <a:t>Beantworten Sie folgende Fragen- </a:t>
            </a:r>
            <a:r>
              <a:rPr lang="de-DE" b="1" dirty="0"/>
              <a:t>jede/r für sich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Was sehen Sie im Video?</a:t>
            </a:r>
          </a:p>
          <a:p>
            <a:pPr lvl="1"/>
            <a:r>
              <a:rPr lang="de-DE" dirty="0"/>
              <a:t>Worum geht es in dem Video? Was ist das Thema?</a:t>
            </a:r>
          </a:p>
          <a:p>
            <a:pPr lvl="1"/>
            <a:r>
              <a:rPr lang="de-DE" dirty="0"/>
              <a:t>Welche </a:t>
            </a:r>
            <a:r>
              <a:rPr lang="de-DE" b="1" dirty="0"/>
              <a:t>3 Worte </a:t>
            </a:r>
            <a:r>
              <a:rPr lang="de-DE" dirty="0"/>
              <a:t>stehen im Video unter der Überschrift „Anders ausgedrückt“?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Antworten vergleichen und notieren</a:t>
            </a:r>
          </a:p>
          <a:p>
            <a:pPr marL="0" indent="0">
              <a:buNone/>
            </a:pPr>
            <a:r>
              <a:rPr lang="de-DE" b="1" dirty="0"/>
              <a:t>Beobachtung – Gefühl - Bedürfnis</a:t>
            </a:r>
          </a:p>
          <a:p>
            <a:pPr marL="0" indent="0">
              <a:buNone/>
            </a:pPr>
            <a:r>
              <a:rPr lang="de-DE" dirty="0"/>
              <a:t>Sich ärgern – er ärgert sich/ Er ist ärgerlich.</a:t>
            </a:r>
          </a:p>
          <a:p>
            <a:endParaRPr lang="de-DE" dirty="0"/>
          </a:p>
        </p:txBody>
      </p:sp>
      <p:pic>
        <p:nvPicPr>
          <p:cNvPr id="5125" name="Picture 5" descr="C:\Users\Ursula Zechner\AppData\Local\Microsoft\Windows\INetCache\IE\7YOTORC2\Tango-style-pencil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294" y="4541188"/>
            <a:ext cx="1254319" cy="12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rsula Zechner\Pictures\Screenshots\Screenshot (164)_L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040" y="2660537"/>
            <a:ext cx="3296868" cy="19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Wahrnehmen – erkennen - benennen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Ich spüre mein Herz klopfen. Mein Herz klopft schnell.“</a:t>
            </a:r>
          </a:p>
          <a:p>
            <a:r>
              <a:rPr lang="de-DE" dirty="0"/>
              <a:t>„Ich fühle mich unwohl/nicht gut.“</a:t>
            </a:r>
          </a:p>
          <a:p>
            <a:r>
              <a:rPr lang="de-DE" dirty="0"/>
              <a:t>„Ich bin nervös.“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i="1" dirty="0">
                <a:sym typeface="Wingdings" panose="05000000000000000000" pitchFamily="2" charset="2"/>
              </a:rPr>
              <a:t>„Hallo, liebe Nervosität.“</a:t>
            </a:r>
          </a:p>
          <a:p>
            <a:endParaRPr lang="de-DE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i="1" dirty="0">
              <a:sym typeface="Wingdings" panose="05000000000000000000" pitchFamily="2" charset="2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06880" y="1440177"/>
            <a:ext cx="3299460" cy="132343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00B0F0"/>
                </a:solidFill>
              </a:rPr>
              <a:t>Kontrolliere ich meine Emotionen oder kontrollieren meine Emotionen mich?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783580" y="1778730"/>
            <a:ext cx="2430780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A39E26"/>
                </a:solidFill>
              </a:rPr>
              <a:t>Stichwort: </a:t>
            </a:r>
            <a:r>
              <a:rPr lang="de-DE" dirty="0" err="1">
                <a:solidFill>
                  <a:srgbClr val="A39E26"/>
                </a:solidFill>
              </a:rPr>
              <a:t>Selbstregualtion</a:t>
            </a:r>
            <a:endParaRPr lang="de-DE" dirty="0">
              <a:solidFill>
                <a:srgbClr val="A39E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1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WICHTIG!!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1318260"/>
            <a:ext cx="8596668" cy="4723103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Es geht um das Hier-und-Jetzt.</a:t>
            </a:r>
          </a:p>
          <a:p>
            <a:r>
              <a:rPr lang="de-DE" dirty="0"/>
              <a:t>Es geht um ein Bewusstsein für den Moment.</a:t>
            </a:r>
          </a:p>
          <a:p>
            <a:r>
              <a:rPr lang="de-DE" b="1" dirty="0">
                <a:solidFill>
                  <a:srgbClr val="DCDC00"/>
                </a:solidFill>
              </a:rPr>
              <a:t>Von der inneren Kritikerin zur inneren Beobachterin werden!</a:t>
            </a:r>
          </a:p>
          <a:p>
            <a:pPr marL="0" indent="0">
              <a:buNone/>
            </a:pPr>
            <a:endParaRPr lang="de-DE" dirty="0">
              <a:solidFill>
                <a:srgbClr val="DCDC00"/>
              </a:solidFill>
            </a:endParaRPr>
          </a:p>
          <a:p>
            <a:r>
              <a:rPr lang="de-DE" dirty="0"/>
              <a:t>Wer Achtsamkeit übt, kann mit negativen Emotionen besser umgehen.</a:t>
            </a:r>
          </a:p>
          <a:p>
            <a:pPr marL="0" indent="0">
              <a:buNone/>
            </a:pPr>
            <a:endParaRPr lang="de-DE" i="1" dirty="0"/>
          </a:p>
          <a:p>
            <a:r>
              <a:rPr lang="de-DE" sz="2000" dirty="0">
                <a:solidFill>
                  <a:srgbClr val="DCDC00"/>
                </a:solidFill>
                <a:sym typeface="Wingdings" panose="05000000000000000000" pitchFamily="2" charset="2"/>
              </a:rPr>
              <a:t>Achtsamkeit </a:t>
            </a:r>
            <a:r>
              <a:rPr lang="de-DE" sz="2000" b="1" dirty="0">
                <a:solidFill>
                  <a:srgbClr val="DCDC00"/>
                </a:solidFill>
                <a:sym typeface="Wingdings" panose="05000000000000000000" pitchFamily="2" charset="2"/>
              </a:rPr>
              <a:t>bedeutet nicht, </a:t>
            </a:r>
            <a:r>
              <a:rPr lang="de-DE" sz="2000" dirty="0">
                <a:solidFill>
                  <a:srgbClr val="DCDC00"/>
                </a:solidFill>
                <a:sym typeface="Wingdings" panose="05000000000000000000" pitchFamily="2" charset="2"/>
              </a:rPr>
              <a:t>negative Emotionen und Gefühle zu negieren und negative Gefühle zu schlucken!</a:t>
            </a:r>
          </a:p>
          <a:p>
            <a:pPr marL="0" indent="0">
              <a:buNone/>
            </a:pPr>
            <a:endParaRPr lang="de-DE" sz="2000" dirty="0">
              <a:solidFill>
                <a:srgbClr val="DCDC00"/>
              </a:solidFill>
              <a:sym typeface="Wingdings" panose="05000000000000000000" pitchFamily="2" charset="2"/>
            </a:endParaRPr>
          </a:p>
          <a:p>
            <a:r>
              <a:rPr lang="de-DE" b="1" dirty="0">
                <a:sym typeface="Wingdings" panose="05000000000000000000" pitchFamily="2" charset="2"/>
              </a:rPr>
              <a:t>JA</a:t>
            </a:r>
            <a:r>
              <a:rPr lang="de-DE" dirty="0">
                <a:sym typeface="Wingdings" panose="05000000000000000000" pitchFamily="2" charset="2"/>
              </a:rPr>
              <a:t>, es gibt unangenehme Gefühle und </a:t>
            </a:r>
            <a:r>
              <a:rPr lang="de-DE" b="1" dirty="0">
                <a:sym typeface="Wingdings" panose="05000000000000000000" pitchFamily="2" charset="2"/>
              </a:rPr>
              <a:t>JA</a:t>
            </a:r>
            <a:r>
              <a:rPr lang="de-DE" dirty="0">
                <a:sym typeface="Wingdings" panose="05000000000000000000" pitchFamily="2" charset="2"/>
              </a:rPr>
              <a:t>, auch diese dürfen da sein (Wut, Traurigkeit, Ärger, Hilflosigkeit…)!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Die Frage ist: Wie gehe ich damit um? </a:t>
            </a:r>
          </a:p>
        </p:txBody>
      </p:sp>
    </p:spTree>
    <p:extLst>
      <p:ext uri="{BB962C8B-B14F-4D97-AF65-F5344CB8AC3E}">
        <p14:creationId xmlns:p14="http://schemas.microsoft.com/office/powerpoint/2010/main" val="1170611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Aufgabe: Was bedeutet Achtsamkeit?</a:t>
            </a:r>
            <a:br>
              <a:rPr lang="de-DE" dirty="0"/>
            </a:br>
            <a:r>
              <a:rPr lang="de-DE" sz="2700" dirty="0"/>
              <a:t>(Sechs Punkte sind richtig.)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2034540"/>
            <a:ext cx="8596668" cy="41528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b="1" dirty="0"/>
              <a:t>Achtsam zu sein bedeutet, ...</a:t>
            </a:r>
          </a:p>
          <a:p>
            <a:pPr marL="0" indent="0">
              <a:buNone/>
            </a:pPr>
            <a:r>
              <a:rPr lang="de-DE" dirty="0"/>
              <a:t>• … aufmerksam zu sein.</a:t>
            </a:r>
          </a:p>
          <a:p>
            <a:pPr marL="0" indent="0">
              <a:buNone/>
            </a:pPr>
            <a:r>
              <a:rPr lang="de-DE" dirty="0"/>
              <a:t>• … andere zu verurteilen.</a:t>
            </a:r>
            <a:r>
              <a:rPr lang="de-DE" dirty="0">
                <a:sym typeface="Wingdings"/>
              </a:rPr>
              <a:t>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• … sich auf das zu konzentrieren, was gerade passiert.</a:t>
            </a:r>
            <a:r>
              <a:rPr lang="de-DE" dirty="0">
                <a:sym typeface="Wingdings"/>
              </a:rPr>
              <a:t>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• … alle seine Sinne zu nutzen. </a:t>
            </a:r>
          </a:p>
          <a:p>
            <a:pPr marL="0" indent="0">
              <a:buNone/>
            </a:pPr>
            <a:r>
              <a:rPr lang="de-DE" dirty="0"/>
              <a:t>• … etwas zu machen, ohne darüber nachzudenken, welche Folgen das haben kann.</a:t>
            </a:r>
            <a:r>
              <a:rPr lang="de-DE" dirty="0">
                <a:sym typeface="Wingdings"/>
              </a:rPr>
              <a:t>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• … seinen Körper zu spüren. </a:t>
            </a:r>
          </a:p>
          <a:p>
            <a:pPr marL="0" indent="0">
              <a:buNone/>
            </a:pPr>
            <a:r>
              <a:rPr lang="de-DE" dirty="0"/>
              <a:t>• … an richtiges Atmen zu denken.</a:t>
            </a:r>
            <a:r>
              <a:rPr lang="de-DE" dirty="0">
                <a:sym typeface="Wingdings"/>
              </a:rPr>
              <a:t>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• … sich auf das zu konzentrieren, was gerade ist und was ich dabei fühle.</a:t>
            </a:r>
            <a:endParaRPr lang="de-DE" dirty="0">
              <a:sym typeface="Wingdings"/>
            </a:endParaRPr>
          </a:p>
          <a:p>
            <a:pPr marL="0" indent="0">
              <a:buNone/>
            </a:pPr>
            <a:r>
              <a:rPr lang="de-DE" dirty="0"/>
              <a:t>• … sich nicht auf das zu konzentrieren, was gerade rund um mich ist, sondern auf andere Dinge.	</a:t>
            </a:r>
            <a:r>
              <a:rPr lang="de-DE" b="1" dirty="0"/>
              <a:t>						</a:t>
            </a:r>
            <a:r>
              <a:rPr lang="de-DE" sz="1500" i="1" dirty="0">
                <a:hlinkClick r:id="rId2"/>
              </a:rPr>
              <a:t>Quelle: http://www.youthstart.eu › </a:t>
            </a:r>
            <a:r>
              <a:rPr lang="de-DE" sz="1500" i="1" dirty="0" err="1">
                <a:hlinkClick r:id="rId2"/>
              </a:rPr>
              <a:t>warmup</a:t>
            </a:r>
            <a:endParaRPr lang="de-DE" sz="1500" dirty="0">
              <a:hlinkClick r:id="rId2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1078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815341"/>
            <a:ext cx="8596668" cy="5226022"/>
          </a:xfrm>
        </p:spPr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Achtsam bin ich, wenn ich meine Umgebung mit allen Sinnen (Augen, Ohren, Nase, Mund, Händen/Tastsinn) wahrnehme.</a:t>
            </a:r>
          </a:p>
          <a:p>
            <a:r>
              <a:rPr lang="de-DE" dirty="0"/>
              <a:t>Achtsam bin ich, wenn ich meine Gefühle, Körperreaktionen und Gedanken erkenne und dabei vermeide, das zu beurteilen, was ich wahrnehme. </a:t>
            </a:r>
          </a:p>
          <a:p>
            <a:r>
              <a:rPr lang="de-DE" dirty="0"/>
              <a:t>Das Rad der Achtsamkeit hilft mir, achtsam zu sein.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29" y="433158"/>
            <a:ext cx="1959292" cy="200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950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Das Rad der Achtsamkeit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4185581395"/>
              </p:ext>
            </p:extLst>
          </p:nvPr>
        </p:nvGraphicFramePr>
        <p:xfrm>
          <a:off x="899160" y="122258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076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Ich konzentriere mich darauf, was um mich herum ist:</a:t>
            </a:r>
            <a:endParaRPr lang="de-DE" dirty="0"/>
          </a:p>
          <a:p>
            <a:r>
              <a:rPr lang="de-DE" dirty="0"/>
              <a:t>• Was sehe ich? • Was höre ich? • Was rieche ich? • (Was schmecke ich?) • Was spüre ich auf meiner Haut?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b="1" dirty="0"/>
              <a:t>Ich konzentriere mich auf mich:</a:t>
            </a:r>
            <a:endParaRPr lang="de-DE" dirty="0"/>
          </a:p>
          <a:p>
            <a:r>
              <a:rPr lang="de-DE" dirty="0"/>
              <a:t>Was spüre ich in meinem Körper? (Atmung, Herzschlag, …)</a:t>
            </a:r>
          </a:p>
          <a:p>
            <a:r>
              <a:rPr lang="de-DE" dirty="0"/>
              <a:t>Welche Gefühle habe ich?</a:t>
            </a:r>
          </a:p>
          <a:p>
            <a:r>
              <a:rPr lang="de-DE" dirty="0"/>
              <a:t>Wie geht es mir mit anderen Menschen?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29" y="166458"/>
            <a:ext cx="1875471" cy="191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9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Das Rad der Achtsamkeit</a:t>
            </a:r>
            <a:br>
              <a:rPr lang="de-DE" dirty="0"/>
            </a:br>
            <a:r>
              <a:rPr lang="de-DE" dirty="0"/>
              <a:t>…mit allen Sinnen wahrnehmen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141151"/>
          </a:xfrm>
          <a:noFill/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de-DE" sz="2000" b="1" dirty="0">
                <a:solidFill>
                  <a:srgbClr val="A39E26"/>
                </a:solidFill>
              </a:rPr>
              <a:t>„VAKOG“</a:t>
            </a:r>
          </a:p>
          <a:p>
            <a:endParaRPr lang="de-DE" dirty="0"/>
          </a:p>
          <a:p>
            <a:r>
              <a:rPr lang="de-DE" dirty="0"/>
              <a:t>V = visuell </a:t>
            </a:r>
            <a:r>
              <a:rPr lang="de-DE" dirty="0">
                <a:sym typeface="Wingdings" panose="05000000000000000000" pitchFamily="2" charset="2"/>
              </a:rPr>
              <a:t> sehen</a:t>
            </a:r>
            <a:endParaRPr lang="de-DE" dirty="0"/>
          </a:p>
          <a:p>
            <a:r>
              <a:rPr lang="de-DE" dirty="0"/>
              <a:t>A = auditiv </a:t>
            </a:r>
            <a:r>
              <a:rPr lang="de-DE" dirty="0">
                <a:sym typeface="Wingdings" panose="05000000000000000000" pitchFamily="2" charset="2"/>
              </a:rPr>
              <a:t> hören</a:t>
            </a:r>
            <a:endParaRPr lang="de-DE" dirty="0"/>
          </a:p>
          <a:p>
            <a:r>
              <a:rPr lang="de-DE" dirty="0"/>
              <a:t>K = kinästhetisch </a:t>
            </a:r>
            <a:r>
              <a:rPr lang="de-DE" dirty="0">
                <a:sym typeface="Wingdings" panose="05000000000000000000" pitchFamily="2" charset="2"/>
              </a:rPr>
              <a:t> spüren/tasten</a:t>
            </a:r>
            <a:endParaRPr lang="de-DE" dirty="0"/>
          </a:p>
          <a:p>
            <a:r>
              <a:rPr lang="de-DE" dirty="0"/>
              <a:t>O = olfaktorisch </a:t>
            </a:r>
            <a:r>
              <a:rPr lang="de-DE" dirty="0">
                <a:sym typeface="Wingdings" panose="05000000000000000000" pitchFamily="2" charset="2"/>
              </a:rPr>
              <a:t> riechen</a:t>
            </a:r>
            <a:endParaRPr lang="de-DE" dirty="0"/>
          </a:p>
          <a:p>
            <a:r>
              <a:rPr lang="de-DE" dirty="0"/>
              <a:t>G = gustatorisch </a:t>
            </a:r>
            <a:r>
              <a:rPr lang="de-DE" dirty="0">
                <a:sym typeface="Wingdings" panose="05000000000000000000" pitchFamily="2" charset="2"/>
              </a:rPr>
              <a:t> schmecken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Nehmen Sie sich 10 Minuten Zeit und finden Sie heraus, was V – A – K – O – G bedeutet und besprecht folgende Fragen im Break Out Room:</a:t>
            </a:r>
          </a:p>
          <a:p>
            <a:r>
              <a:rPr lang="de-DE" dirty="0"/>
              <a:t>Wann bin ich achtsam im Alltag?</a:t>
            </a:r>
          </a:p>
          <a:p>
            <a:r>
              <a:rPr lang="de-DE" dirty="0"/>
              <a:t>In welchen Situationen könnte ich achtsamer sein? Wie könnte das gelingen/funktionieren? (Vielleicht haben Sie Tipps füreinander </a:t>
            </a:r>
            <a:r>
              <a:rPr lang="de-DE" dirty="0">
                <a:sym typeface="Wingdings" panose="05000000000000000000" pitchFamily="2" charset="2"/>
              </a:rPr>
              <a:t> )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05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269" y="737020"/>
            <a:ext cx="5037771" cy="514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8858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1|6.1"/>
</p:tagLst>
</file>

<file path=ppt/theme/theme1.xml><?xml version="1.0" encoding="utf-8"?>
<a:theme xmlns:a="http://schemas.openxmlformats.org/drawingml/2006/main" name="Facette">
  <a:themeElements>
    <a:clrScheme name="Benutzerdefiniert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41770"/>
      </a:accent1>
      <a:accent2>
        <a:srgbClr val="A39E26"/>
      </a:accent2>
      <a:accent3>
        <a:srgbClr val="DCDC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1105</Words>
  <Application>Microsoft Office PowerPoint</Application>
  <PresentationFormat>Benutzerdefiniert</PresentationFormat>
  <Paragraphs>198</Paragraphs>
  <Slides>33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Facette</vt:lpstr>
      <vt:lpstr>PowerPoint-Präsentation</vt:lpstr>
      <vt:lpstr>Achtsamkeit</vt:lpstr>
      <vt:lpstr>Achtsamkeit</vt:lpstr>
      <vt:lpstr>Aufgabe: Was bedeutet Achtsamkeit? (Sechs Punkte sind richtig.) </vt:lpstr>
      <vt:lpstr>PowerPoint-Präsentation</vt:lpstr>
      <vt:lpstr>Das Rad der Achtsamkeit</vt:lpstr>
      <vt:lpstr>PowerPoint-Präsentation</vt:lpstr>
      <vt:lpstr>Das Rad der Achtsamkeit …mit allen Sinnen wahrnehmen</vt:lpstr>
      <vt:lpstr>PowerPoint-Präsentation</vt:lpstr>
      <vt:lpstr>Achtsamkeit</vt:lpstr>
      <vt:lpstr>Achtsamkeit Achtsam bin ich, wenn ich meine Gefühle, Körperreaktionen und Gedanken erkenne, OHNE zu bewerten/ zu beurteilen, was ich wahrnehme. </vt:lpstr>
      <vt:lpstr>Achtsamkeit Sprache</vt:lpstr>
      <vt:lpstr>Der innere Kritiker/die innere Kritikerin</vt:lpstr>
      <vt:lpstr>PowerPoint-Präsentation</vt:lpstr>
      <vt:lpstr>PowerPoint-Präsentation</vt:lpstr>
      <vt:lpstr>Achtsamkeit in der Sprache</vt:lpstr>
      <vt:lpstr>Pause zwischen Reiz und Reaktion 90 Sekunden Regel</vt:lpstr>
      <vt:lpstr>Wahrnehmen – erkennen - benennen </vt:lpstr>
      <vt:lpstr>Gefühle</vt:lpstr>
      <vt:lpstr>PowerPoint-Präsentation</vt:lpstr>
      <vt:lpstr>PowerPoint-Präsentation</vt:lpstr>
      <vt:lpstr>PowerPoint-Präsentation</vt:lpstr>
      <vt:lpstr>Bedürfnisse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Video Gewaltfreie Kommunikation</vt:lpstr>
      <vt:lpstr>Wahrnehmen – erkennen - benennen </vt:lpstr>
      <vt:lpstr>WICHTIG!!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Ursula Zechner-Möderndorfer</dc:creator>
  <cp:lastModifiedBy>Ursula Zechner-Möderndorfer</cp:lastModifiedBy>
  <cp:revision>227</cp:revision>
  <cp:lastPrinted>2021-01-18T14:02:44Z</cp:lastPrinted>
  <dcterms:created xsi:type="dcterms:W3CDTF">2020-03-18T08:53:30Z</dcterms:created>
  <dcterms:modified xsi:type="dcterms:W3CDTF">2021-09-27T09:46:41Z</dcterms:modified>
</cp:coreProperties>
</file>